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2" r:id="rId2"/>
    <p:sldId id="335" r:id="rId3"/>
    <p:sldId id="358" r:id="rId4"/>
    <p:sldId id="359" r:id="rId5"/>
    <p:sldId id="361" r:id="rId6"/>
    <p:sldId id="362" r:id="rId7"/>
    <p:sldId id="369" r:id="rId8"/>
    <p:sldId id="370" r:id="rId9"/>
    <p:sldId id="371" r:id="rId10"/>
    <p:sldId id="372" r:id="rId11"/>
    <p:sldId id="373" r:id="rId12"/>
    <p:sldId id="364" r:id="rId13"/>
    <p:sldId id="365" r:id="rId14"/>
    <p:sldId id="368" r:id="rId15"/>
    <p:sldId id="36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00FF00"/>
    <a:srgbClr val="0000FF"/>
    <a:srgbClr val="2B89C3"/>
    <a:srgbClr val="FFFF66"/>
    <a:srgbClr val="00B082"/>
    <a:srgbClr val="1F497D"/>
    <a:srgbClr val="206384"/>
    <a:srgbClr val="349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 autoAdjust="0"/>
    <p:restoredTop sz="94660"/>
  </p:normalViewPr>
  <p:slideViewPr>
    <p:cSldViewPr>
      <p:cViewPr>
        <p:scale>
          <a:sx n="256" d="100"/>
          <a:sy n="256" d="100"/>
        </p:scale>
        <p:origin x="4218" y="5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44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52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36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23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265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81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77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60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58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09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93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0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67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9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Numbers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778430" y="685800"/>
            <a:ext cx="314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Having distinct manipulatives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029200" y="685800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Registers and addresses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807530" y="3965635"/>
            <a:ext cx="3082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Representations and algorism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43984" y="3965635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Infinity is not a number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7200" y="4723216"/>
            <a:ext cx="3782999" cy="1082325"/>
            <a:chOff x="4817419" y="808510"/>
            <a:chExt cx="3782999" cy="1082325"/>
          </a:xfrm>
        </p:grpSpPr>
        <p:grpSp>
          <p:nvGrpSpPr>
            <p:cNvPr id="17" name="Group 16"/>
            <p:cNvGrpSpPr/>
            <p:nvPr/>
          </p:nvGrpSpPr>
          <p:grpSpPr>
            <a:xfrm>
              <a:off x="4817419" y="808510"/>
              <a:ext cx="3782999" cy="1082325"/>
              <a:chOff x="4817419" y="697676"/>
              <a:chExt cx="3782999" cy="1317364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4817419" y="697676"/>
                <a:ext cx="3782999" cy="1317364"/>
              </a:xfrm>
              <a:prstGeom prst="round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4953000" y="839697"/>
                <a:ext cx="3495339" cy="1033322"/>
              </a:xfrm>
              <a:prstGeom prst="round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8254962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39000">
                  <a:srgbClr val="FFF200"/>
                </a:gs>
                <a:gs pos="100000">
                  <a:srgbClr val="FF7A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>
              <a:off x="8179458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994875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26000">
                  <a:schemeClr val="accent5">
                    <a:lumMod val="40000"/>
                    <a:lumOff val="60000"/>
                  </a:schemeClr>
                </a:gs>
                <a:gs pos="100000">
                  <a:srgbClr val="0070C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>
              <a:off x="8179129" y="121920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>
              <a:off x="8179679" y="133260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>
              <a:off x="8179129" y="144366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>
              <a:off x="8179129" y="155471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>
              <a:off x="7917277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>
              <a:off x="791694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Hexagon 26"/>
            <p:cNvSpPr/>
            <p:nvPr/>
          </p:nvSpPr>
          <p:spPr>
            <a:xfrm>
              <a:off x="791749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Hexagon 27"/>
            <p:cNvSpPr/>
            <p:nvPr/>
          </p:nvSpPr>
          <p:spPr>
            <a:xfrm>
              <a:off x="791694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Hexagon 28"/>
            <p:cNvSpPr/>
            <p:nvPr/>
          </p:nvSpPr>
          <p:spPr>
            <a:xfrm>
              <a:off x="791694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724331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Hexagon 30"/>
            <p:cNvSpPr/>
            <p:nvPr/>
          </p:nvSpPr>
          <p:spPr>
            <a:xfrm>
              <a:off x="7648828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46424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Hexagon 32"/>
            <p:cNvSpPr/>
            <p:nvPr/>
          </p:nvSpPr>
          <p:spPr>
            <a:xfrm>
              <a:off x="7648499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Hexagon 33"/>
            <p:cNvSpPr/>
            <p:nvPr/>
          </p:nvSpPr>
          <p:spPr>
            <a:xfrm>
              <a:off x="76490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Hexagon 34"/>
            <p:cNvSpPr/>
            <p:nvPr/>
          </p:nvSpPr>
          <p:spPr>
            <a:xfrm>
              <a:off x="7648499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Hexagon 35"/>
            <p:cNvSpPr/>
            <p:nvPr/>
          </p:nvSpPr>
          <p:spPr>
            <a:xfrm>
              <a:off x="7648499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Hexagon 38"/>
            <p:cNvSpPr/>
            <p:nvPr/>
          </p:nvSpPr>
          <p:spPr>
            <a:xfrm>
              <a:off x="738664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Hexagon 42"/>
            <p:cNvSpPr/>
            <p:nvPr/>
          </p:nvSpPr>
          <p:spPr>
            <a:xfrm>
              <a:off x="738631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Hexagon 43"/>
            <p:cNvSpPr/>
            <p:nvPr/>
          </p:nvSpPr>
          <p:spPr>
            <a:xfrm>
              <a:off x="738686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Hexagon 44"/>
            <p:cNvSpPr/>
            <p:nvPr/>
          </p:nvSpPr>
          <p:spPr>
            <a:xfrm>
              <a:off x="738631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Hexagon 45"/>
            <p:cNvSpPr/>
            <p:nvPr/>
          </p:nvSpPr>
          <p:spPr>
            <a:xfrm>
              <a:off x="738631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19324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Hexagon 47"/>
            <p:cNvSpPr/>
            <p:nvPr/>
          </p:nvSpPr>
          <p:spPr>
            <a:xfrm>
              <a:off x="711774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93315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>
              <a:off x="711741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>
              <a:off x="711796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>
              <a:off x="711741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>
              <a:off x="711741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>
              <a:off x="685555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>
              <a:off x="685523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>
              <a:off x="685578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>
              <a:off x="685523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>
              <a:off x="685523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6261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>
              <a:off x="658711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40252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>
              <a:off x="658678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>
              <a:off x="658733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>
              <a:off x="658678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>
              <a:off x="658678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>
              <a:off x="632492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>
              <a:off x="632460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>
              <a:off x="63251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>
              <a:off x="632460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>
              <a:off x="632460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15992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Hexagon 72"/>
            <p:cNvSpPr/>
            <p:nvPr/>
          </p:nvSpPr>
          <p:spPr>
            <a:xfrm>
              <a:off x="608232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Hexagon 73"/>
            <p:cNvSpPr/>
            <p:nvPr/>
          </p:nvSpPr>
          <p:spPr>
            <a:xfrm>
              <a:off x="608199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Hexagon 74"/>
            <p:cNvSpPr/>
            <p:nvPr/>
          </p:nvSpPr>
          <p:spPr>
            <a:xfrm>
              <a:off x="608254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Hexagon 75"/>
            <p:cNvSpPr/>
            <p:nvPr/>
          </p:nvSpPr>
          <p:spPr>
            <a:xfrm>
              <a:off x="608199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Hexagon 76"/>
            <p:cNvSpPr/>
            <p:nvPr/>
          </p:nvSpPr>
          <p:spPr>
            <a:xfrm>
              <a:off x="608199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88892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Hexagon 78"/>
            <p:cNvSpPr/>
            <p:nvPr/>
          </p:nvSpPr>
          <p:spPr>
            <a:xfrm>
              <a:off x="581342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62883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Hexagon 80"/>
            <p:cNvSpPr/>
            <p:nvPr/>
          </p:nvSpPr>
          <p:spPr>
            <a:xfrm>
              <a:off x="581309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Hexagon 81"/>
            <p:cNvSpPr/>
            <p:nvPr/>
          </p:nvSpPr>
          <p:spPr>
            <a:xfrm>
              <a:off x="581364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Hexagon 82"/>
            <p:cNvSpPr/>
            <p:nvPr/>
          </p:nvSpPr>
          <p:spPr>
            <a:xfrm>
              <a:off x="581309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Hexagon 83"/>
            <p:cNvSpPr/>
            <p:nvPr/>
          </p:nvSpPr>
          <p:spPr>
            <a:xfrm>
              <a:off x="581309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Hexagon 84"/>
            <p:cNvSpPr/>
            <p:nvPr/>
          </p:nvSpPr>
          <p:spPr>
            <a:xfrm>
              <a:off x="555123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Hexagon 85"/>
            <p:cNvSpPr/>
            <p:nvPr/>
          </p:nvSpPr>
          <p:spPr>
            <a:xfrm>
              <a:off x="555091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Hexagon 86"/>
            <p:cNvSpPr/>
            <p:nvPr/>
          </p:nvSpPr>
          <p:spPr>
            <a:xfrm>
              <a:off x="555146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Hexagon 87"/>
            <p:cNvSpPr/>
            <p:nvPr/>
          </p:nvSpPr>
          <p:spPr>
            <a:xfrm>
              <a:off x="555091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Hexagon 88"/>
            <p:cNvSpPr/>
            <p:nvPr/>
          </p:nvSpPr>
          <p:spPr>
            <a:xfrm>
              <a:off x="555091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35829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Hexagon 90"/>
            <p:cNvSpPr/>
            <p:nvPr/>
          </p:nvSpPr>
          <p:spPr>
            <a:xfrm>
              <a:off x="528279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9820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Hexagon 92"/>
            <p:cNvSpPr/>
            <p:nvPr/>
          </p:nvSpPr>
          <p:spPr>
            <a:xfrm>
              <a:off x="528246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Hexagon 93"/>
            <p:cNvSpPr/>
            <p:nvPr/>
          </p:nvSpPr>
          <p:spPr>
            <a:xfrm>
              <a:off x="528301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>
              <a:off x="528246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>
              <a:off x="528246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>
              <a:off x="502060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>
              <a:off x="502028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Hexagon 98"/>
            <p:cNvSpPr/>
            <p:nvPr/>
          </p:nvSpPr>
          <p:spPr>
            <a:xfrm>
              <a:off x="502082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Hexagon 99"/>
            <p:cNvSpPr/>
            <p:nvPr/>
          </p:nvSpPr>
          <p:spPr>
            <a:xfrm>
              <a:off x="502028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Hexagon 100"/>
            <p:cNvSpPr/>
            <p:nvPr/>
          </p:nvSpPr>
          <p:spPr>
            <a:xfrm>
              <a:off x="502028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953000" y="1150144"/>
              <a:ext cx="3495339" cy="64084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7455886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6653437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5879747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5089538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160"/>
              <p:cNvSpPr txBox="1"/>
              <p:nvPr/>
            </p:nvSpPr>
            <p:spPr>
              <a:xfrm>
                <a:off x="5751185" y="3962400"/>
                <a:ext cx="2172390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14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1" name="TextBox 1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185" y="3962400"/>
                <a:ext cx="2172390" cy="23083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764230" y="1219200"/>
            <a:ext cx="2146301" cy="2146301"/>
            <a:chOff x="5867400" y="1371600"/>
            <a:chExt cx="2146301" cy="2146301"/>
          </a:xfrm>
          <a:effectLst>
            <a:outerShdw blurRad="127000" dist="63500" dir="2700000" algn="tl" rotWithShape="0">
              <a:prstClr val="black">
                <a:alpha val="50000"/>
              </a:prstClr>
            </a:outerShdw>
          </a:effectLst>
        </p:grpSpPr>
        <p:grpSp>
          <p:nvGrpSpPr>
            <p:cNvPr id="162" name="Group 161"/>
            <p:cNvGrpSpPr/>
            <p:nvPr/>
          </p:nvGrpSpPr>
          <p:grpSpPr>
            <a:xfrm>
              <a:off x="6248400" y="1750197"/>
              <a:ext cx="662637" cy="796050"/>
              <a:chOff x="5887449" y="4145282"/>
              <a:chExt cx="662637" cy="796050"/>
            </a:xfrm>
          </p:grpSpPr>
          <p:pic>
            <p:nvPicPr>
              <p:cNvPr id="163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7449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4" name="TextBox 163"/>
              <p:cNvSpPr txBox="1"/>
              <p:nvPr/>
            </p:nvSpPr>
            <p:spPr>
              <a:xfrm>
                <a:off x="6248400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1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6975142" y="1750197"/>
              <a:ext cx="657559" cy="796050"/>
              <a:chOff x="6614191" y="4145282"/>
              <a:chExt cx="657559" cy="796050"/>
            </a:xfrm>
          </p:grpSpPr>
          <p:pic>
            <p:nvPicPr>
              <p:cNvPr id="166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14191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7" name="TextBox 166"/>
              <p:cNvSpPr txBox="1"/>
              <p:nvPr/>
            </p:nvSpPr>
            <p:spPr>
              <a:xfrm>
                <a:off x="6970064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92D050"/>
                    </a:solidFill>
                  </a:rPr>
                  <a:t>2</a:t>
                </a:r>
                <a:endParaRPr lang="en-US" dirty="0">
                  <a:solidFill>
                    <a:srgbClr val="92D050"/>
                  </a:solidFill>
                </a:endParaRPr>
              </a:p>
            </p:txBody>
          </p:sp>
        </p:grpSp>
        <p:grpSp>
          <p:nvGrpSpPr>
            <p:cNvPr id="168" name="Group 167"/>
            <p:cNvGrpSpPr/>
            <p:nvPr/>
          </p:nvGrpSpPr>
          <p:grpSpPr>
            <a:xfrm>
              <a:off x="6244244" y="2493251"/>
              <a:ext cx="652481" cy="796050"/>
              <a:chOff x="7340933" y="4145282"/>
              <a:chExt cx="652481" cy="796050"/>
            </a:xfrm>
          </p:grpSpPr>
          <p:pic>
            <p:nvPicPr>
              <p:cNvPr id="169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40933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0" name="TextBox 169"/>
              <p:cNvSpPr txBox="1"/>
              <p:nvPr/>
            </p:nvSpPr>
            <p:spPr>
              <a:xfrm>
                <a:off x="7691728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6975142" y="2493251"/>
              <a:ext cx="647403" cy="796050"/>
              <a:chOff x="8067675" y="4145282"/>
              <a:chExt cx="647403" cy="796050"/>
            </a:xfrm>
          </p:grpSpPr>
          <p:pic>
            <p:nvPicPr>
              <p:cNvPr id="172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11200"/>
                        </a14:imgEffect>
                        <a14:imgEffect>
                          <a14:saturation sat="3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67675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3" name="TextBox 172"/>
              <p:cNvSpPr txBox="1"/>
              <p:nvPr/>
            </p:nvSpPr>
            <p:spPr>
              <a:xfrm>
                <a:off x="8413392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4" name="Group 173"/>
            <p:cNvGrpSpPr/>
            <p:nvPr/>
          </p:nvGrpSpPr>
          <p:grpSpPr>
            <a:xfrm>
              <a:off x="5867400" y="1371600"/>
              <a:ext cx="2146301" cy="2146301"/>
              <a:chOff x="6187213" y="3778483"/>
              <a:chExt cx="2146301" cy="2146301"/>
            </a:xfrm>
          </p:grpSpPr>
          <p:sp>
            <p:nvSpPr>
              <p:cNvPr id="175" name="Oval 174"/>
              <p:cNvSpPr/>
              <p:nvPr/>
            </p:nvSpPr>
            <p:spPr>
              <a:xfrm>
                <a:off x="6187213" y="3778483"/>
                <a:ext cx="2146301" cy="2146301"/>
              </a:xfrm>
              <a:prstGeom prst="ellipse">
                <a:avLst/>
              </a:prstGeom>
              <a:noFill/>
              <a:ln w="2540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6" name="Straight Connector 175"/>
              <p:cNvCxnSpPr>
                <a:stCxn id="175" idx="7"/>
              </p:cNvCxnSpPr>
              <p:nvPr/>
            </p:nvCxnSpPr>
            <p:spPr>
              <a:xfrm flipH="1">
                <a:off x="6520450" y="4092802"/>
                <a:ext cx="1498745" cy="1552150"/>
              </a:xfrm>
              <a:prstGeom prst="line">
                <a:avLst/>
              </a:prstGeom>
              <a:ln w="2540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/>
          <p:nvPr/>
        </p:nvGrpSpPr>
        <p:grpSpPr>
          <a:xfrm>
            <a:off x="838200" y="2040128"/>
            <a:ext cx="3087749" cy="474472"/>
            <a:chOff x="950851" y="1772904"/>
            <a:chExt cx="3087749" cy="474472"/>
          </a:xfrm>
        </p:grpSpPr>
        <p:grpSp>
          <p:nvGrpSpPr>
            <p:cNvPr id="132" name="Group 131"/>
            <p:cNvGrpSpPr/>
            <p:nvPr/>
          </p:nvGrpSpPr>
          <p:grpSpPr>
            <a:xfrm>
              <a:off x="950851" y="1772904"/>
              <a:ext cx="589669" cy="474472"/>
              <a:chOff x="457200" y="5427472"/>
              <a:chExt cx="589669" cy="474472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1579501" y="1772904"/>
              <a:ext cx="585539" cy="474472"/>
              <a:chOff x="1085850" y="5427472"/>
              <a:chExt cx="585539" cy="474472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2208151" y="1772904"/>
              <a:ext cx="581409" cy="474472"/>
              <a:chOff x="1714500" y="5427472"/>
              <a:chExt cx="581409" cy="474472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43" name="Group 142"/>
            <p:cNvGrpSpPr/>
            <p:nvPr/>
          </p:nvGrpSpPr>
          <p:grpSpPr>
            <a:xfrm>
              <a:off x="2836801" y="1772904"/>
              <a:ext cx="577279" cy="474472"/>
              <a:chOff x="2343150" y="5427472"/>
              <a:chExt cx="577279" cy="474472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3465451" y="1772904"/>
              <a:ext cx="573149" cy="474472"/>
              <a:chOff x="2971800" y="5427472"/>
              <a:chExt cx="573149" cy="474472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6800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/>
          <p:cNvGrpSpPr/>
          <p:nvPr/>
        </p:nvGrpSpPr>
        <p:grpSpPr>
          <a:xfrm>
            <a:off x="1700879" y="4633154"/>
            <a:ext cx="589669" cy="474472"/>
            <a:chOff x="457200" y="5427472"/>
            <a:chExt cx="589669" cy="474472"/>
          </a:xfrm>
        </p:grpSpPr>
        <p:sp>
          <p:nvSpPr>
            <p:cNvPr id="113" name="Rectangle 11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602132" y="4501058"/>
            <a:ext cx="581409" cy="474472"/>
            <a:chOff x="1714500" y="5427472"/>
            <a:chExt cx="581409" cy="474472"/>
          </a:xfrm>
        </p:grpSpPr>
        <p:sp>
          <p:nvSpPr>
            <p:cNvPr id="119" name="Rectangle 11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619274" y="5064498"/>
            <a:ext cx="1564267" cy="649046"/>
            <a:chOff x="1619274" y="5064498"/>
            <a:chExt cx="1564267" cy="649046"/>
          </a:xfrm>
        </p:grpSpPr>
        <p:grpSp>
          <p:nvGrpSpPr>
            <p:cNvPr id="115" name="Group 114"/>
            <p:cNvGrpSpPr/>
            <p:nvPr/>
          </p:nvGrpSpPr>
          <p:grpSpPr>
            <a:xfrm>
              <a:off x="2167436" y="5139114"/>
              <a:ext cx="585539" cy="474472"/>
              <a:chOff x="1085850" y="5427472"/>
              <a:chExt cx="585539" cy="474472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1619274" y="5239072"/>
              <a:ext cx="577279" cy="474472"/>
              <a:chOff x="2343150" y="5427472"/>
              <a:chExt cx="577279" cy="474472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24" name="Group 123"/>
            <p:cNvGrpSpPr/>
            <p:nvPr/>
          </p:nvGrpSpPr>
          <p:grpSpPr>
            <a:xfrm>
              <a:off x="2610392" y="5064498"/>
              <a:ext cx="573149" cy="474472"/>
              <a:chOff x="2971800" y="5427472"/>
              <a:chExt cx="573149" cy="474472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</p:grp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91" name="TextBox 90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94" name="Group 93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168" name="Straight Connector 16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Arrow Connector 94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7097631" y="3712711"/>
            <a:ext cx="1523205" cy="2459137"/>
            <a:chOff x="7081768" y="3690618"/>
            <a:chExt cx="1523205" cy="2459137"/>
          </a:xfrm>
        </p:grpSpPr>
        <p:sp>
          <p:nvSpPr>
            <p:cNvPr id="175" name="Oval 174"/>
            <p:cNvSpPr/>
            <p:nvPr/>
          </p:nvSpPr>
          <p:spPr>
            <a:xfrm>
              <a:off x="7081768" y="589320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Oval 176"/>
          <p:cNvSpPr/>
          <p:nvPr/>
        </p:nvSpPr>
        <p:spPr>
          <a:xfrm>
            <a:off x="5768295" y="5215565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8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-0.00417 -0.4078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/>
          <p:cNvGrpSpPr/>
          <p:nvPr/>
        </p:nvGrpSpPr>
        <p:grpSpPr>
          <a:xfrm>
            <a:off x="1700879" y="4633154"/>
            <a:ext cx="589669" cy="474472"/>
            <a:chOff x="457200" y="5427472"/>
            <a:chExt cx="589669" cy="474472"/>
          </a:xfrm>
        </p:grpSpPr>
        <p:sp>
          <p:nvSpPr>
            <p:cNvPr id="113" name="Rectangle 11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602132" y="4501058"/>
            <a:ext cx="581409" cy="474472"/>
            <a:chOff x="1714500" y="5427472"/>
            <a:chExt cx="581409" cy="474472"/>
          </a:xfrm>
        </p:grpSpPr>
        <p:sp>
          <p:nvSpPr>
            <p:cNvPr id="119" name="Rectangle 11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710657" y="2150657"/>
            <a:ext cx="585539" cy="474472"/>
            <a:chOff x="1085850" y="5427472"/>
            <a:chExt cx="585539" cy="474472"/>
          </a:xfrm>
        </p:grpSpPr>
        <p:sp>
          <p:nvSpPr>
            <p:cNvPr id="116" name="Rectangle 11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942171" y="2680566"/>
            <a:ext cx="577279" cy="474472"/>
            <a:chOff x="2343150" y="5427472"/>
            <a:chExt cx="577279" cy="474472"/>
          </a:xfrm>
        </p:grpSpPr>
        <p:sp>
          <p:nvSpPr>
            <p:cNvPr id="122" name="Rectangle 12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296196" y="2462295"/>
            <a:ext cx="573149" cy="474472"/>
            <a:chOff x="2971800" y="5427472"/>
            <a:chExt cx="573149" cy="474472"/>
          </a:xfrm>
        </p:grpSpPr>
        <p:sp>
          <p:nvSpPr>
            <p:cNvPr id="125" name="Rectangle 124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84" name="TextBox 83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87" name="Group 86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165" name="Straight Connector 164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Arrow Connector 90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102" name="Straight Arrow Connector 101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7097631" y="3712711"/>
            <a:ext cx="1523205" cy="2459137"/>
            <a:chOff x="7081768" y="3690618"/>
            <a:chExt cx="1523205" cy="2459137"/>
          </a:xfrm>
        </p:grpSpPr>
        <p:sp>
          <p:nvSpPr>
            <p:cNvPr id="172" name="Oval 171"/>
            <p:cNvSpPr/>
            <p:nvPr/>
          </p:nvSpPr>
          <p:spPr>
            <a:xfrm>
              <a:off x="7081768" y="589320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4" name="Oval 173"/>
          <p:cNvSpPr/>
          <p:nvPr/>
        </p:nvSpPr>
        <p:spPr>
          <a:xfrm>
            <a:off x="5768295" y="5215565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C -0.00903 -0.01805 -0.01146 -0.03727 -0.01406 -0.05833 C -0.0132 -0.07315 -0.01597 -0.09421 -0.00313 -0.1 C 0.00052 -0.0993 0.00434 -0.0993 0.00781 -0.09791 C 0.0158 -0.09467 0.02153 -0.08287 0.02656 -0.075 C 0.03351 -0.06389 0.03837 -0.05115 0.04219 -0.0375 C 0.04462 -0.02916 0.04705 -0.02245 0.05 -0.01458 C 0.05069 -0.01273 0.05052 -0.00995 0.05156 -0.00833 C 0.05278 -0.00648 0.06042 0.00023 0.0625 0.00209 C 0.0651 0.00139 0.06805 0.00185 0.07031 -2.96296E-6 C 0.07413 -0.00324 0.07986 -0.01736 0.08125 -0.02291 C 0.08264 -0.02824 0.08437 -0.03958 0.08437 -0.03935 C 0.08177 -0.05 0.08021 -0.06111 0.07344 -0.06875 C 0.07031 -0.07245 0.06597 -0.07407 0.0625 -0.07708 C 0.05885 -0.07639 0.05503 -0.07685 0.05156 -0.075 C 0.04809 -0.07315 0.04219 -0.06666 0.04219 -0.06643 C 0.03906 -0.05393 0.04288 -0.03981 0.04531 -0.02708 C 0.04288 -0.0074 0.04305 0.01135 0.02656 0.01875 C 0.01233 0.01505 0.00781 0.00301 1.38889E-6 -0.0125 C -0.00313 -0.01852 -0.00452 -0.02662 -0.00625 -0.03333 C -0.00677 -0.03541 -0.00781 -0.03958 -0.00781 -0.03935 C -0.00764 -0.04027 -0.00573 -0.05787 -0.00469 -0.06041 C 0.00104 -0.07384 0.02309 -0.07014 0.02969 -0.07083 C 0.03385 -0.07222 0.03802 -0.07361 0.04219 -0.075 C 0.04427 -0.07569 0.04844 -0.07708 0.04844 -0.07685 C 0.05642 -0.08518 0.06267 -0.0912 0.06875 -0.10208 C 0.07222 -0.1162 0.06753 -0.09907 0.075 -0.11875 C 0.08142 -0.13611 0.08663 -0.15856 0.1 -0.16875 C 0.1092 -0.17569 0.11944 -0.17847 0.12969 -0.18125 C 0.15694 -0.17615 0.18403 -0.17384 0.21094 -0.16666 C 0.2184 -0.16157 0.22864 -0.15717 0.23281 -0.14583 C 0.23489 -0.14027 0.23906 -0.12916 0.23906 -0.12893 C 0.24219 -0.10463 0.23437 -0.08009 0.22344 -0.06041 C 0.22292 -0.05833 0.22187 -0.05625 0.22187 -0.05416 C 0.22187 -0.04838 0.22292 -0.01828 0.23125 -0.01458 C 0.23628 -0.01227 0.24028 -0.00856 0.24531 -0.00625 C 0.24896 -0.00694 0.25278 -0.00648 0.25625 -0.00833 C 0.2658 -0.01319 0.26476 -0.01643 0.27031 -0.025 C 0.275 -0.0324 0.27986 -0.03588 0.28437 -0.04375 C 0.28611 -0.05092 0.28889 -0.0574 0.29062 -0.06458 C 0.28837 -0.08518 0.28941 -0.08449 0.27656 -0.09583 C 0.26979 -0.09514 0.26302 -0.09537 0.25625 -0.09375 C 0.23906 -0.08981 0.22969 -0.06041 0.225 -0.04166 C 0.22552 -0.03333 0.22604 -0.025 0.22656 -0.01666 C 0.2276 -0.00231 0.2309 0.01135 0.21875 0.01667 C 0.20937 0.01366 0.20278 0.00949 0.19687 -0.00208 C 0.19479 -0.00625 0.19062 -0.01458 0.19062 -0.01435 C 0.18906 -0.02268 0.18628 -0.02963 0.18437 -0.0375 C 0.18576 -0.05532 0.18385 -0.05995 0.19375 -0.06875 C 0.20573 -0.06713 0.22222 -0.06574 0.22969 -0.05 C 0.23351 -0.04213 0.23733 -0.03402 0.23906 -0.025 C 0.24167 -0.01157 0.24358 0.00556 0.25469 0.01042 C 0.27656 0.00301 0.28611 -0.02569 0.29531 -0.05 C 0.30347 -0.11504 0.25816 -0.17523 0.2125 -0.18541 C 0.18333 -0.18356 0.15399 -0.18356 0.125 -0.17916 C 0.08368 -0.16088 0.02778 -0.14143 0.00469 -0.0875 C -0.00052 -0.07546 -0.00226 -0.06319 -0.00469 -0.05 C -0.00417 -0.04421 -0.00278 -0.02037 1.38889E-6 -0.01458 C 0.00764 0.00047 0.01823 0.0081 0.03125 0.0125 C 0.03316 0.01227 0.04792 0.01227 0.05312 0.00834 C 0.05642 0.00579 0.0625 -2.96296E-6 0.0625 0.00023 C 0.0658 -0.00648 0.07101 -0.01157 0.07344 -0.01875 C 0.07483 -0.02268 0.07656 -0.03125 0.07656 -0.03102 C 0.07222 -0.04838 0.07031 -0.05833 0.05625 -0.06458 C 0.05538 -0.06435 0.0467 -0.06157 0.04531 -0.06041 C 0.03767 -0.0537 0.04323 -0.05555 0.0375 -0.04791 C 0.03351 -0.04259 0.02778 -0.03819 0.02344 -0.03333 C 0.0217 -0.03148 0.02014 -0.0294 0.01875 -0.02708 C 0.01649 -0.02315 0.0125 -0.01458 0.0125 -0.01435 C 0.01076 -0.00555 0.01094 -0.00902 0.01094 -0.00416 C 0.01094 -0.00416 1.38889E-6 -2.96296E-6 1.38889E-6 -2.96296E-6 Z " pathEditMode="relative" rAng="0" ptsTypes="fffffffffffffffffffffffffffffffffffffffffffffffffffffffffffffffffffffff">
                                      <p:cBhvr>
                                        <p:cTn id="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-83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3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C 0.00087 0.00092 0.00903 0.00926 0.01094 0.01041 C 0.01389 0.01227 0.02031 0.01458 0.02031 0.01481 C 0.03229 0.01227 0.03837 0.01134 0.04688 1.85185E-6 C 0.05278 -0.02384 0.03976 -0.02685 0.02656 -0.03125 C 0.01875 -0.02986 0.01198 -0.02824 0.00469 -0.025 C 0.00018 -0.01898 -0.00486 -0.01435 -0.00937 -0.00834 C -0.01041 -0.00394 -0.01389 -0.00046 -0.01406 0.00416 C -0.01632 0.0456 0.00139 0.07176 0.02969 0.08125 C 0.05243 0.07824 0.07448 0.07477 0.08281 0.04166 C 0.07934 0.02778 0.07466 0.01319 0.06406 0.00625 C 0.06268 0.00532 0.06077 0.00532 0.05938 0.00416 C 0.05608 0.00162 0.05313 -0.00139 0.05 -0.00417 C 0.04531 -0.00834 0.03559 -0.01065 0.02969 -0.0125 C 0.025 -0.01181 0.02031 -0.01158 0.01563 -0.01042 C 0.01233 -0.00949 0.00625 -0.00625 0.00625 -0.00602 C 0.00521 -0.00417 0.00347 -0.00255 0.00313 1.85185E-6 C 0.00278 0.00278 0.00417 0.00555 0.00469 0.00833 C 0.00573 0.01458 0.00608 0.02916 0.01094 0.03333 C 0.01372 0.03565 0.02031 0.0375 0.02031 0.03773 C 0.02396 0.0368 0.02778 0.03727 0.03125 0.03541 C 0.03472 0.03356 0.04063 0.02708 0.04063 0.02731 C 0.03941 0.01366 0.04236 0.01088 0.03438 0.00625 C 0.03143 0.0044 0.02813 0.00347 0.025 0.00208 C 0.02344 0.00139 0.02031 1.85185E-6 0.02031 0.00023 C 0.01667 0.00069 0.01302 0.00139 0.00938 0.00208 C 0.00677 0.00278 0.00417 0.00532 0.00156 0.00416 C -2.22222E-6 0.00347 0.00052 1.85185E-6 -2.22222E-6 -0.00209 C 0.00261 -0.02361 0.00365 -0.02037 0.01875 -0.02709 C 0.02101 -0.02801 0.02292 -0.02963 0.025 -0.03125 C 0.0283 -0.0338 0.03438 -0.03959 0.03438 -0.03935 C 0.03785 -0.0463 0.04184 -0.05046 0.04375 -0.05834 C 0.0349 -0.07593 0.01441 -0.07523 -2.22222E-6 -0.07709 C -0.04444 -0.07454 -0.09114 -0.0831 -0.13437 -0.06875 C -0.146 -0.05857 -0.15555 -0.05093 -0.16562 -0.0375 C -0.16875 -0.03334 -0.17309 -0.03033 -0.175 -0.025 C -0.17847 -0.01597 -0.18177 -0.00625 -0.18594 0.00208 C -0.1875 0.01065 -0.18941 0.01852 -0.19062 0.02708 C -0.18889 0.06319 -0.19132 0.0919 -0.16094 0.10208 C -0.15087 0.10046 -0.14687 0.10069 -0.13906 0.09375 C -0.13194 0.0794 -0.13403 0.08611 -0.13125 0.075 C -0.13212 0.06875 -0.13264 0.05278 -0.13906 0.05 C -0.14653 0.04676 -0.15191 0.03866 -0.15937 0.03541 C -0.16979 0.03079 -0.18142 0.02731 -0.19219 0.025 C -0.20017 0.02685 -0.20781 0.0287 -0.21562 0.03125 C -0.22656 0.04583 -0.22396 0.03796 -0.22656 0.05208 C -0.22552 0.06041 -0.22621 0.06504 -0.22187 0.07083 C -0.21823 0.07569 -0.20781 0.07916 -0.20781 0.0794 C -0.2 0.07847 -0.19219 0.07847 -0.18437 0.07708 C -0.16354 0.07338 -0.1493 0.05625 -0.13281 0.04166 C -0.12847 0.0331 -0.1243 0.02616 -0.12187 0.01666 C -0.12239 0.01111 -0.12205 0.00532 -0.12344 1.85185E-6 C -0.12621 -0.01019 -0.13889 -0.01181 -0.14531 -0.01459 C -0.15052 -0.01389 -0.15573 -0.01366 -0.16094 -0.0125 C -0.1651 -0.01158 -0.17344 -0.00834 -0.17344 -0.0081 C -0.18368 0.00532 -0.18541 0.00903 -0.19219 0.02708 C -0.19409 0.03217 -0.19531 0.04375 -0.19531 0.04398 C -0.19479 0.05069 -0.19479 0.05764 -0.19375 0.06458 C -0.19045 0.08773 -0.18246 0.09074 -0.16875 0.1 C -0.16614 0.09954 -0.15798 0.09838 -0.15469 0.09583 C -0.15139 0.09329 -0.14531 0.0875 -0.14531 0.08773 C -0.14201 0.08079 -0.14028 0.07384 -0.1375 0.06666 C -0.13698 0.0618 -0.13594 0.05694 -0.13594 0.05208 C -0.13594 0.04213 -0.13906 0.03055 -0.14062 0.02083 C -0.14357 0.00301 -0.14705 -0.01597 -0.15469 -0.03125 C -0.15659 -0.04167 -0.15868 -0.05671 -0.15156 -0.06459 C -0.14566 -0.07107 -0.1368 -0.07222 -0.12969 -0.075 C -0.10712 -0.08357 -0.08628 -0.08773 -0.0625 -0.08959 C -0.0526 -0.08889 -0.04271 -0.08889 -0.03281 -0.0875 C -0.02274 -0.08611 -0.01163 -0.08033 -0.00156 -0.07709 C 0.00608 -0.07454 0.01233 -0.06829 0.01875 -0.0625 C 0.02031 -0.06111 0.02344 -0.05834 0.02344 -0.0581 C 0.03177 -0.04167 0.02084 -0.06181 0.03125 -0.04792 C 0.04167 -0.03403 0.02656 -0.04861 0.03906 -0.0375 C 0.0441 -0.02732 0.04601 -0.02107 0.05 -0.01042 C 0.04827 0.01065 0.04653 0.02893 0.03281 0.04166 C 0.03281 0.0419 0.02118 0.05208 0.01875 0.05416 C 0.01597 0.05671 0.0125 0.05694 0.00938 0.05833 C 0.00781 0.05903 0.00469 0.06041 0.00469 0.06065 C -0.00243 0.05856 -0.00798 0.05741 -0.01406 0.05208 C -0.01684 0.04653 -0.01979 0.03958 -0.02187 0.03333 C -0.02326 0.0294 -0.025 0.02083 -0.025 0.02106 C -0.02482 0.01852 -0.02569 -0.00162 -0.02031 -0.00625 C -0.01753 -0.00857 -0.01094 -0.01042 -0.01094 -0.01019 C -0.00521 -0.00972 0.00052 -0.00949 0.00625 -0.00834 C 0.00781 -0.0081 0.01094 -0.00625 0.01094 -0.00602 C 0.01094 -0.00602 -2.22222E-6 1.85185E-6 -2.22222E-6 1.85185E-6 Z " pathEditMode="relative" rAng="0" ptsTypes="fffffffffffffffffffffffffffffffffffffffffffffffffffffffffffffffffffffffffffffffffffffff">
                                      <p:cBhvr>
                                        <p:cTn id="8" dur="23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87" y="62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3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C -0.00209 -0.0007 -0.00625 0.00069 -0.00625 -0.00208 C -0.00625 -0.00486 -0.00191 -0.00301 3.33333E-6 -0.00417 C 0.00277 -0.00579 0.00521 -0.00833 0.00781 -0.01042 C 0.01614 -0.01736 0.01944 -0.025 0.02187 -0.0375 C 0.02031 -0.0456 0.01996 -0.05509 0.01718 -0.0625 C 0.01267 -0.07477 0.00121 -0.07824 -0.00782 -0.08125 C -0.02032 -0.07917 -0.03091 -0.07847 -0.04063 -0.06667 C -0.0507 -0.05463 -0.04931 -0.05556 -0.05625 -0.04167 C -0.05729 -0.03958 -0.05938 -0.03542 -0.05938 -0.03519 C -0.06025 -0.03056 -0.0625 -0.02593 -0.0625 -0.02083 C -0.0625 -0.01875 -0.06129 -0.01667 -0.06094 -0.01458 C -0.05729 0.00486 -0.05521 0.01042 -0.04688 0.02708 C -0.04549 0.02986 -0.04289 0.03171 -0.04063 0.03333 C -0.03768 0.03518 -0.03125 0.0375 -0.03125 0.03773 C -0.0158 0.03611 -0.01094 0.03542 0.00156 0.03125 C 0.00694 0.02639 0.01041 0.02176 0.01406 0.01458 C 0.01493 0.00972 0.01753 0.00509 0.01718 1.48148E-6 C 0.01701 -0.00185 0.01284 -0.01829 0.01093 -0.02083 C 0.00833 -0.02431 0.00468 -0.02639 0.00156 -0.02917 C -0.00122 -0.03171 -0.00782 -0.03333 -0.00782 -0.0331 C -0.01598 -0.02963 -0.02431 -0.02593 -0.02969 -0.01667 C -0.03195 -0.01273 -0.03594 -0.00417 -0.03594 -0.00394 C -0.03386 0.0125 -0.03473 0.00949 -0.02344 0.01458 C -0.01979 0.01389 -0.01615 0.01342 -0.0125 0.0125 C -0.00834 0.01134 3.33333E-6 0.00833 3.33333E-6 0.00856 C 0.00711 0.00208 0.01284 -0.00255 0.01875 -0.01042 C 0.02152 -0.02153 0.021 -0.02037 0.01406 -0.025 C 0.00191 -0.0331 0.01649 -0.02593 0.00468 -0.03125 C -0.01129 -0.02708 0.00173 -0.02708 0.00625 -0.02917 C 0.01527 -0.04121 0.02048 -0.05278 0.02343 -0.06875 C 0.02152 -0.07917 0.02083 -0.08796 0.0125 -0.09167 C -0.01407 -0.11829 -0.03768 -0.11111 -0.07344 -0.1125 C -0.10816 -0.11574 -0.15799 -0.12176 -0.19219 -0.10417 C -0.20556 -0.09722 -0.22118 -0.08958 -0.23125 -0.075 C -0.23473 -0.06991 -0.24063 -0.05833 -0.24063 -0.0581 C -0.24306 -0.04861 -0.24601 -0.03889 -0.24844 -0.02917 C -0.25122 0.00046 -0.24757 0.03727 -0.22344 0.04792 C -0.21823 0.04722 -0.21285 0.04722 -0.20782 0.04583 C -0.19705 0.04282 -0.19045 0.02662 -0.18594 0.01458 C -0.18802 -0.00996 -0.1875 -0.01574 -0.20625 -0.02083 C -0.2158 -0.01829 -0.22309 -0.01551 -0.23125 -0.00833 C -0.23872 0.00648 -0.23664 -0.0007 -0.23907 0.0125 C -0.23733 0.03009 -0.23768 0.03217 -0.22657 0.03958 C -0.20903 0.03704 -0.2132 0.04004 -0.20469 0.02292 C -0.20191 0.0081 -0.20382 -0.00625 -0.20625 -0.02083 C -0.21059 -0.0463 -0.2191 -0.08033 -0.24063 -0.0875 C -0.25903 -0.08449 -0.25556 -0.0831 -0.26719 -0.0625 C -0.26997 -0.05764 -0.27223 -0.04676 -0.27344 -0.04167 C -0.27396 -0.03958 -0.275 -0.03542 -0.275 -0.03519 C -0.27309 -0.01204 -0.27327 0.01204 -0.25313 0.01875 C -0.24844 0.01805 -0.24341 0.01921 -0.23907 0.01667 C -0.22882 0.01065 -0.21441 -0.01111 -0.21094 -0.025 C -0.20573 -0.04607 -0.21372 -0.01343 -0.20782 -0.03958 C -0.20695 -0.04375 -0.20469 -0.05208 -0.20469 -0.05185 C -0.20539 -0.06991 -0.20782 -0.09884 -0.20469 -0.11875 C -0.20348 -0.12639 -0.1941 -0.13357 -0.18907 -0.13542 C -0.18403 -0.13727 -0.17344 -0.13958 -0.17344 -0.13935 C -0.14254 -0.13727 -0.11198 -0.13472 -0.08125 -0.12917 C -0.06285 -0.12593 -0.04289 -0.12454 -0.025 -0.11667 C -0.01094 -0.10278 -0.01545 -0.10996 -0.00938 -0.09792 C -0.00348 -0.06597 -0.01129 -0.03634 -0.01875 -0.00625 C -0.01754 0.01805 -0.01962 0.04329 3.33333E-6 0.05208 C 0.01823 0.04722 0.03159 0.03171 0.0375 0.00833 C 0.03472 -0.00972 0.03125 -0.02292 0.01718 -0.02917 C 0.00347 -0.02708 -0.00295 -0.02732 -0.0125 -0.01458 C -0.01337 -0.01134 -0.01615 -0.00208 -0.01094 -0.00208 C -0.01094 -0.00208 3.33333E-6 1.48148E-6 3.33333E-6 1.48148E-6 Z " pathEditMode="relative" rAng="0" ptsTypes="ffffffffffffffffffffffffffffffffffffffffffffffffffffffffffffffffffff">
                                      <p:cBhvr>
                                        <p:cTn id="10" dur="26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-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Number line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5538130" y="1653420"/>
            <a:ext cx="1" cy="4149982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676779" y="1247777"/>
            <a:ext cx="1739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Bank account</a:t>
            </a:r>
            <a:endParaRPr lang="en-US" dirty="0">
              <a:solidFill>
                <a:srgbClr val="FFC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 rot="16200000">
            <a:off x="3646886" y="3669435"/>
            <a:ext cx="3786330" cy="152400"/>
            <a:chOff x="4906085" y="3537308"/>
            <a:chExt cx="2693414" cy="15240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612674" y="1673985"/>
            <a:ext cx="1129412" cy="4148136"/>
            <a:chOff x="5612674" y="1673985"/>
            <a:chExt cx="1129412" cy="4148136"/>
          </a:xfrm>
        </p:grpSpPr>
        <p:sp>
          <p:nvSpPr>
            <p:cNvPr id="74" name="TextBox 73"/>
            <p:cNvSpPr txBox="1"/>
            <p:nvPr/>
          </p:nvSpPr>
          <p:spPr>
            <a:xfrm>
              <a:off x="5612674" y="5452789"/>
              <a:ext cx="1129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0¢, empty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612674" y="4697029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612674" y="3941268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612674" y="3185507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612674" y="2429746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612674" y="1673985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5¢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115" name="TextBox 114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426588" y="2514600"/>
            <a:ext cx="3207960" cy="2286000"/>
            <a:chOff x="5426588" y="2514600"/>
            <a:chExt cx="3207960" cy="2286000"/>
          </a:xfrm>
        </p:grpSpPr>
        <p:grpSp>
          <p:nvGrpSpPr>
            <p:cNvPr id="6" name="Group 5"/>
            <p:cNvGrpSpPr/>
            <p:nvPr/>
          </p:nvGrpSpPr>
          <p:grpSpPr>
            <a:xfrm>
              <a:off x="5426588" y="2514600"/>
              <a:ext cx="2879212" cy="2057400"/>
              <a:chOff x="5426588" y="2514600"/>
              <a:chExt cx="2879212" cy="2057400"/>
            </a:xfrm>
          </p:grpSpPr>
          <p:sp>
            <p:nvSpPr>
              <p:cNvPr id="124" name="Oval 123"/>
              <p:cNvSpPr/>
              <p:nvPr/>
            </p:nvSpPr>
            <p:spPr>
              <a:xfrm>
                <a:off x="5426588" y="2514600"/>
                <a:ext cx="256547" cy="256547"/>
              </a:xfrm>
              <a:prstGeom prst="ellipse">
                <a:avLst/>
              </a:prstGeom>
              <a:gradFill flip="none"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6921499" y="3032896"/>
                <a:ext cx="662637" cy="796050"/>
                <a:chOff x="5887449" y="4145282"/>
                <a:chExt cx="662637" cy="796050"/>
              </a:xfrm>
            </p:grpSpPr>
            <p:pic>
              <p:nvPicPr>
                <p:cNvPr id="1026" name="Picture 2" descr="Lincoln Memorial cent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duotone>
                    <a:prstClr val="black"/>
                    <a:schemeClr val="accent5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87449" y="4145282"/>
                  <a:ext cx="557937" cy="55465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1" name="TextBox 130"/>
                <p:cNvSpPr txBox="1"/>
                <p:nvPr/>
              </p:nvSpPr>
              <p:spPr>
                <a:xfrm>
                  <a:off x="6248400" y="4572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FFFF"/>
                      </a:solidFill>
                    </a:rPr>
                    <a:t>1</a:t>
                  </a:r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7648241" y="3032896"/>
                <a:ext cx="657559" cy="796050"/>
                <a:chOff x="6614191" y="4145282"/>
                <a:chExt cx="657559" cy="796050"/>
              </a:xfrm>
            </p:grpSpPr>
            <p:pic>
              <p:nvPicPr>
                <p:cNvPr id="128" name="Picture 2" descr="Lincoln Memorial cent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duotone>
                    <a:prstClr val="black"/>
                    <a:schemeClr val="accent3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614191" y="4145282"/>
                  <a:ext cx="557937" cy="55465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2" name="TextBox 131"/>
                <p:cNvSpPr txBox="1"/>
                <p:nvPr/>
              </p:nvSpPr>
              <p:spPr>
                <a:xfrm>
                  <a:off x="6970064" y="4572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92D050"/>
                      </a:solidFill>
                    </a:rPr>
                    <a:t>2</a:t>
                  </a:r>
                  <a:endParaRPr lang="en-US" dirty="0">
                    <a:solidFill>
                      <a:srgbClr val="92D050"/>
                    </a:solidFill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6917343" y="3775950"/>
                <a:ext cx="652481" cy="796050"/>
                <a:chOff x="7340933" y="4145282"/>
                <a:chExt cx="652481" cy="796050"/>
              </a:xfrm>
            </p:grpSpPr>
            <p:pic>
              <p:nvPicPr>
                <p:cNvPr id="129" name="Picture 2" descr="Lincoln Memorial cent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40933" y="4145282"/>
                  <a:ext cx="557937" cy="55465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3" name="TextBox 132"/>
                <p:cNvSpPr txBox="1"/>
                <p:nvPr/>
              </p:nvSpPr>
              <p:spPr>
                <a:xfrm>
                  <a:off x="7691728" y="4572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a:rPr>
                    <a:t>3</a:t>
                  </a:r>
                  <a:endParaRPr lang="en-US" dirty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7648241" y="3775950"/>
                <a:ext cx="647403" cy="796050"/>
                <a:chOff x="8067675" y="4145282"/>
                <a:chExt cx="647403" cy="796050"/>
              </a:xfrm>
            </p:grpSpPr>
            <p:pic>
              <p:nvPicPr>
                <p:cNvPr id="130" name="Picture 2" descr="Lincoln Memorial cent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colorTemperature colorTemp="11200"/>
                          </a14:imgEffect>
                          <a14:imgEffect>
                            <a14:saturation sat="30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67675" y="4145282"/>
                  <a:ext cx="557937" cy="55465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4" name="TextBox 133"/>
                <p:cNvSpPr txBox="1"/>
                <p:nvPr/>
              </p:nvSpPr>
              <p:spPr>
                <a:xfrm>
                  <a:off x="8413392" y="4572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C000"/>
                      </a:solidFill>
                    </a:rPr>
                    <a:t>4</a:t>
                  </a:r>
                  <a:endParaRPr lang="en-US" dirty="0">
                    <a:solidFill>
                      <a:srgbClr val="FFC000"/>
                    </a:solidFill>
                  </a:endParaRPr>
                </a:p>
              </p:txBody>
            </p:sp>
          </p:grpSp>
        </p:grpSp>
        <p:grpSp>
          <p:nvGrpSpPr>
            <p:cNvPr id="127" name="Group 126"/>
            <p:cNvGrpSpPr/>
            <p:nvPr/>
          </p:nvGrpSpPr>
          <p:grpSpPr>
            <a:xfrm>
              <a:off x="6488247" y="2654299"/>
              <a:ext cx="2146301" cy="2146301"/>
              <a:chOff x="6187213" y="3778483"/>
              <a:chExt cx="2146301" cy="2146301"/>
            </a:xfrm>
            <a:effectLst>
              <a:outerShdw blurRad="127000" dist="63500" dir="2700000" algn="tl" rotWithShape="0">
                <a:prstClr val="black">
                  <a:alpha val="50000"/>
                </a:prstClr>
              </a:outerShdw>
            </a:effectLst>
          </p:grpSpPr>
          <p:sp>
            <p:nvSpPr>
              <p:cNvPr id="135" name="Oval 134"/>
              <p:cNvSpPr/>
              <p:nvPr/>
            </p:nvSpPr>
            <p:spPr>
              <a:xfrm>
                <a:off x="6187213" y="3778483"/>
                <a:ext cx="2146301" cy="2146301"/>
              </a:xfrm>
              <a:prstGeom prst="ellipse">
                <a:avLst/>
              </a:prstGeom>
              <a:noFill/>
              <a:ln w="2540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/>
              <p:cNvCxnSpPr>
                <a:stCxn id="135" idx="7"/>
              </p:cNvCxnSpPr>
              <p:nvPr/>
            </p:nvCxnSpPr>
            <p:spPr>
              <a:xfrm flipH="1">
                <a:off x="6520450" y="4092802"/>
                <a:ext cx="1498745" cy="1552150"/>
              </a:xfrm>
              <a:prstGeom prst="line">
                <a:avLst/>
              </a:prstGeom>
              <a:ln w="2540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87" name="Straight Arrow Connector 186"/>
          <p:cNvCxnSpPr/>
          <p:nvPr/>
        </p:nvCxnSpPr>
        <p:spPr>
          <a:xfrm flipH="1" flipV="1">
            <a:off x="631820" y="1653421"/>
            <a:ext cx="1" cy="4149982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8" name="Group 187"/>
          <p:cNvGrpSpPr/>
          <p:nvPr/>
        </p:nvGrpSpPr>
        <p:grpSpPr>
          <a:xfrm rot="16200000">
            <a:off x="-1261253" y="3669435"/>
            <a:ext cx="3786330" cy="152400"/>
            <a:chOff x="4906085" y="3537308"/>
            <a:chExt cx="2693414" cy="152400"/>
          </a:xfrm>
        </p:grpSpPr>
        <p:cxnSp>
          <p:nvCxnSpPr>
            <p:cNvPr id="198" name="Straight Connector 197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9" name="TextBox 188"/>
          <p:cNvSpPr txBox="1"/>
          <p:nvPr/>
        </p:nvSpPr>
        <p:spPr>
          <a:xfrm>
            <a:off x="265051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265051" y="46994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65051" y="39436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265051" y="31879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265051" y="2432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265051" y="1676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50851" y="1772904"/>
            <a:ext cx="3087749" cy="4051632"/>
            <a:chOff x="950851" y="1772904"/>
            <a:chExt cx="3087749" cy="4051632"/>
          </a:xfrm>
        </p:grpSpPr>
        <p:sp>
          <p:nvSpPr>
            <p:cNvPr id="138" name="TextBox 137"/>
            <p:cNvSpPr txBox="1"/>
            <p:nvPr/>
          </p:nvSpPr>
          <p:spPr>
            <a:xfrm>
              <a:off x="1022085" y="54552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grpSp>
          <p:nvGrpSpPr>
            <p:cNvPr id="139" name="Group 138"/>
            <p:cNvGrpSpPr/>
            <p:nvPr/>
          </p:nvGrpSpPr>
          <p:grpSpPr>
            <a:xfrm>
              <a:off x="950851" y="1772904"/>
              <a:ext cx="589669" cy="474472"/>
              <a:chOff x="457200" y="5427472"/>
              <a:chExt cx="589669" cy="474472"/>
            </a:xfrm>
          </p:grpSpPr>
          <p:sp>
            <p:nvSpPr>
              <p:cNvPr id="230" name="Rectangle 229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TextBox 234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1579501" y="1772904"/>
              <a:ext cx="585539" cy="474472"/>
              <a:chOff x="1085850" y="5427472"/>
              <a:chExt cx="585539" cy="474472"/>
            </a:xfrm>
          </p:grpSpPr>
          <p:sp>
            <p:nvSpPr>
              <p:cNvPr id="220" name="Rectangle 219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2208151" y="1772904"/>
              <a:ext cx="581409" cy="474472"/>
              <a:chOff x="1714500" y="5427472"/>
              <a:chExt cx="581409" cy="474472"/>
            </a:xfrm>
          </p:grpSpPr>
          <p:sp>
            <p:nvSpPr>
              <p:cNvPr id="217" name="Rectangle 216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2836801" y="1772904"/>
              <a:ext cx="577279" cy="474472"/>
              <a:chOff x="2343150" y="5427472"/>
              <a:chExt cx="577279" cy="474472"/>
            </a:xfrm>
          </p:grpSpPr>
          <p:sp>
            <p:nvSpPr>
              <p:cNvPr id="210" name="Rectangle 209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3" name="Group 142"/>
            <p:cNvGrpSpPr/>
            <p:nvPr/>
          </p:nvGrpSpPr>
          <p:grpSpPr>
            <a:xfrm>
              <a:off x="3465451" y="1772904"/>
              <a:ext cx="573149" cy="474472"/>
              <a:chOff x="2971800" y="5427472"/>
              <a:chExt cx="573149" cy="474472"/>
            </a:xfrm>
          </p:grpSpPr>
          <p:sp>
            <p:nvSpPr>
              <p:cNvPr id="208" name="Rectangle 207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TextBox 208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145" name="Group 144"/>
            <p:cNvGrpSpPr/>
            <p:nvPr/>
          </p:nvGrpSpPr>
          <p:grpSpPr>
            <a:xfrm>
              <a:off x="950851" y="2514600"/>
              <a:ext cx="589669" cy="474472"/>
              <a:chOff x="457200" y="5427472"/>
              <a:chExt cx="589669" cy="474472"/>
            </a:xfrm>
          </p:grpSpPr>
          <p:sp>
            <p:nvSpPr>
              <p:cNvPr id="185" name="Rectangle 184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1579501" y="2514600"/>
              <a:ext cx="585539" cy="474472"/>
              <a:chOff x="1085850" y="5427472"/>
              <a:chExt cx="585539" cy="474472"/>
            </a:xfrm>
          </p:grpSpPr>
          <p:sp>
            <p:nvSpPr>
              <p:cNvPr id="183" name="Rectangle 182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>
              <a:off x="2208151" y="2514600"/>
              <a:ext cx="581409" cy="474472"/>
              <a:chOff x="1714500" y="5427472"/>
              <a:chExt cx="581409" cy="474472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2836801" y="2514600"/>
              <a:ext cx="577279" cy="474472"/>
              <a:chOff x="2343150" y="5427472"/>
              <a:chExt cx="577279" cy="474472"/>
            </a:xfrm>
          </p:grpSpPr>
          <p:sp>
            <p:nvSpPr>
              <p:cNvPr id="179" name="Rectangle 178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950851" y="3276600"/>
              <a:ext cx="589669" cy="474472"/>
              <a:chOff x="457200" y="5427472"/>
              <a:chExt cx="589669" cy="474472"/>
            </a:xfrm>
          </p:grpSpPr>
          <p:sp>
            <p:nvSpPr>
              <p:cNvPr id="167" name="Rectangle 166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1579501" y="3276600"/>
              <a:ext cx="585539" cy="474472"/>
              <a:chOff x="1085850" y="5427472"/>
              <a:chExt cx="585539" cy="474472"/>
            </a:xfrm>
          </p:grpSpPr>
          <p:sp>
            <p:nvSpPr>
              <p:cNvPr id="165" name="Rectangle 164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2208151" y="3276600"/>
              <a:ext cx="581409" cy="474472"/>
              <a:chOff x="1714500" y="5427472"/>
              <a:chExt cx="581409" cy="474472"/>
            </a:xfrm>
          </p:grpSpPr>
          <p:sp>
            <p:nvSpPr>
              <p:cNvPr id="163" name="Rectangle 162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950851" y="4038600"/>
              <a:ext cx="589669" cy="474472"/>
              <a:chOff x="457200" y="5427472"/>
              <a:chExt cx="589669" cy="474472"/>
            </a:xfrm>
          </p:grpSpPr>
          <p:sp>
            <p:nvSpPr>
              <p:cNvPr id="161" name="Rectangle 160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1579501" y="4038600"/>
              <a:ext cx="585539" cy="474472"/>
              <a:chOff x="1085850" y="5427472"/>
              <a:chExt cx="585539" cy="474472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950851" y="4800600"/>
              <a:ext cx="589669" cy="474472"/>
              <a:chOff x="457200" y="5427472"/>
              <a:chExt cx="589669" cy="474472"/>
            </a:xfrm>
          </p:grpSpPr>
          <p:sp>
            <p:nvSpPr>
              <p:cNvPr id="157" name="Rectangle 156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</p:grpSp>
      <p:sp>
        <p:nvSpPr>
          <p:cNvPr id="113" name="TextBox 112"/>
          <p:cNvSpPr txBox="1"/>
          <p:nvPr/>
        </p:nvSpPr>
        <p:spPr>
          <a:xfrm>
            <a:off x="5174742" y="54527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174742" y="46970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174742" y="3941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174742" y="3185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174742" y="24297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174742" y="16739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6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2895600" y="1600200"/>
            <a:ext cx="4916039" cy="4461763"/>
            <a:chOff x="3070639" y="1975212"/>
            <a:chExt cx="4026415" cy="3654346"/>
          </a:xfrm>
        </p:grpSpPr>
        <p:grpSp>
          <p:nvGrpSpPr>
            <p:cNvPr id="18" name="Group 17"/>
            <p:cNvGrpSpPr/>
            <p:nvPr/>
          </p:nvGrpSpPr>
          <p:grpSpPr>
            <a:xfrm>
              <a:off x="4035935" y="2447792"/>
              <a:ext cx="2132570" cy="2832931"/>
              <a:chOff x="4021647" y="1918433"/>
              <a:chExt cx="2132570" cy="3362291"/>
            </a:xfrm>
          </p:grpSpPr>
          <p:cxnSp>
            <p:nvCxnSpPr>
              <p:cNvPr id="163" name="Straight Arrow Connector 162"/>
              <p:cNvCxnSpPr/>
              <p:nvPr/>
            </p:nvCxnSpPr>
            <p:spPr>
              <a:xfrm flipV="1">
                <a:off x="4021647" y="1918433"/>
                <a:ext cx="0" cy="3362291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/>
              <p:cNvCxnSpPr/>
              <p:nvPr/>
            </p:nvCxnSpPr>
            <p:spPr>
              <a:xfrm flipV="1">
                <a:off x="4732504" y="1918433"/>
                <a:ext cx="0" cy="336229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/>
              <p:cNvCxnSpPr/>
              <p:nvPr/>
            </p:nvCxnSpPr>
            <p:spPr>
              <a:xfrm flipV="1">
                <a:off x="5443360" y="1933006"/>
                <a:ext cx="0" cy="3347717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/>
              <p:cNvCxnSpPr/>
              <p:nvPr/>
            </p:nvCxnSpPr>
            <p:spPr>
              <a:xfrm flipV="1">
                <a:off x="6154217" y="1918433"/>
                <a:ext cx="0" cy="336229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7" name="Straight Arrow Connector 246"/>
            <p:cNvCxnSpPr/>
            <p:nvPr/>
          </p:nvCxnSpPr>
          <p:spPr>
            <a:xfrm flipH="1" flipV="1">
              <a:off x="6523933" y="2447792"/>
              <a:ext cx="2950" cy="2823202"/>
            </a:xfrm>
            <a:prstGeom prst="straightConnector1">
              <a:avLst/>
            </a:prstGeom>
            <a:ln w="28575">
              <a:solidFill>
                <a:schemeClr val="accent1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680507" y="2447792"/>
              <a:ext cx="2132570" cy="2843762"/>
              <a:chOff x="3680507" y="1910217"/>
              <a:chExt cx="2132570" cy="3381337"/>
            </a:xfrm>
          </p:grpSpPr>
          <p:cxnSp>
            <p:nvCxnSpPr>
              <p:cNvPr id="243" name="Straight Arrow Connector 242"/>
              <p:cNvCxnSpPr/>
              <p:nvPr/>
            </p:nvCxnSpPr>
            <p:spPr>
              <a:xfrm flipV="1">
                <a:off x="3680507" y="1910217"/>
                <a:ext cx="0" cy="3381337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Arrow Connector 243"/>
              <p:cNvCxnSpPr/>
              <p:nvPr/>
            </p:nvCxnSpPr>
            <p:spPr>
              <a:xfrm flipV="1">
                <a:off x="4391364" y="1910217"/>
                <a:ext cx="0" cy="3381337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Arrow Connector 244"/>
              <p:cNvCxnSpPr/>
              <p:nvPr/>
            </p:nvCxnSpPr>
            <p:spPr>
              <a:xfrm flipV="1">
                <a:off x="5102220" y="1910217"/>
                <a:ext cx="0" cy="3381337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Arrow Connector 245"/>
              <p:cNvCxnSpPr/>
              <p:nvPr/>
            </p:nvCxnSpPr>
            <p:spPr>
              <a:xfrm flipV="1">
                <a:off x="5813077" y="1910217"/>
                <a:ext cx="0" cy="3381337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5" name="TextBox 154"/>
            <p:cNvSpPr txBox="1"/>
            <p:nvPr/>
          </p:nvSpPr>
          <p:spPr>
            <a:xfrm>
              <a:off x="3072385" y="450456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3072385" y="387085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4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072385" y="32415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6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3072385" y="260565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8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325562" y="2447792"/>
              <a:ext cx="3201323" cy="2518164"/>
              <a:chOff x="3325562" y="2447792"/>
              <a:chExt cx="3845240" cy="2518164"/>
            </a:xfrm>
          </p:grpSpPr>
          <p:cxnSp>
            <p:nvCxnSpPr>
              <p:cNvPr id="278" name="Straight Arrow Connector 277"/>
              <p:cNvCxnSpPr/>
              <p:nvPr/>
            </p:nvCxnSpPr>
            <p:spPr>
              <a:xfrm>
                <a:off x="3328215" y="2447792"/>
                <a:ext cx="3841149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Arrow Connector 247"/>
              <p:cNvCxnSpPr/>
              <p:nvPr/>
            </p:nvCxnSpPr>
            <p:spPr>
              <a:xfrm>
                <a:off x="3329105" y="4336415"/>
                <a:ext cx="383992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/>
              <p:cNvCxnSpPr/>
              <p:nvPr/>
            </p:nvCxnSpPr>
            <p:spPr>
              <a:xfrm>
                <a:off x="3329105" y="4965956"/>
                <a:ext cx="3841697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Arrow Connector 249"/>
              <p:cNvCxnSpPr/>
              <p:nvPr/>
            </p:nvCxnSpPr>
            <p:spPr>
              <a:xfrm>
                <a:off x="3329105" y="3706874"/>
                <a:ext cx="383992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Arrow Connector 276"/>
              <p:cNvCxnSpPr/>
              <p:nvPr/>
            </p:nvCxnSpPr>
            <p:spPr>
              <a:xfrm>
                <a:off x="3329105" y="3077333"/>
                <a:ext cx="383992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/>
              <p:cNvCxnSpPr/>
              <p:nvPr/>
            </p:nvCxnSpPr>
            <p:spPr>
              <a:xfrm>
                <a:off x="3325562" y="4021644"/>
                <a:ext cx="384169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/>
              <p:cNvCxnSpPr/>
              <p:nvPr/>
            </p:nvCxnSpPr>
            <p:spPr>
              <a:xfrm>
                <a:off x="3325562" y="4651185"/>
                <a:ext cx="384169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Arrow Connector 192"/>
              <p:cNvCxnSpPr/>
              <p:nvPr/>
            </p:nvCxnSpPr>
            <p:spPr>
              <a:xfrm>
                <a:off x="3325562" y="3392103"/>
                <a:ext cx="384169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Arrow Connector 193"/>
              <p:cNvCxnSpPr/>
              <p:nvPr/>
            </p:nvCxnSpPr>
            <p:spPr>
              <a:xfrm>
                <a:off x="3325562" y="2762562"/>
                <a:ext cx="3841696" cy="0"/>
              </a:xfrm>
              <a:prstGeom prst="straightConnector1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2" name="Straight Arrow Connector 161"/>
            <p:cNvCxnSpPr/>
            <p:nvPr/>
          </p:nvCxnSpPr>
          <p:spPr>
            <a:xfrm flipV="1">
              <a:off x="3325078" y="2239156"/>
              <a:ext cx="0" cy="3041567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Box 166"/>
            <p:cNvSpPr txBox="1"/>
            <p:nvPr/>
          </p:nvSpPr>
          <p:spPr>
            <a:xfrm>
              <a:off x="3100566" y="1975212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10s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3070639" y="5238079"/>
              <a:ext cx="247092" cy="3024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920864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4623923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338060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6052196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8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cxnSp>
          <p:nvCxnSpPr>
            <p:cNvPr id="185" name="Straight Arrow Connector 184"/>
            <p:cNvCxnSpPr/>
            <p:nvPr/>
          </p:nvCxnSpPr>
          <p:spPr>
            <a:xfrm>
              <a:off x="3325562" y="5280723"/>
              <a:ext cx="343927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TextBox 194"/>
            <p:cNvSpPr txBox="1"/>
            <p:nvPr/>
          </p:nvSpPr>
          <p:spPr>
            <a:xfrm>
              <a:off x="6705600" y="5140507"/>
              <a:ext cx="391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1s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3560473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4274609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1" name="TextBox 280"/>
            <p:cNvSpPr txBox="1"/>
            <p:nvPr/>
          </p:nvSpPr>
          <p:spPr>
            <a:xfrm>
              <a:off x="4982100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5696235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6408154" y="52602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9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4" name="TextBox 283"/>
            <p:cNvSpPr txBox="1"/>
            <p:nvPr/>
          </p:nvSpPr>
          <p:spPr>
            <a:xfrm>
              <a:off x="3072385" y="41899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3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3072385" y="355400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5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286" name="TextBox 285"/>
            <p:cNvSpPr txBox="1"/>
            <p:nvPr/>
          </p:nvSpPr>
          <p:spPr>
            <a:xfrm>
              <a:off x="3072385" y="29247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7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3072385" y="228879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9</a:t>
              </a:r>
              <a:endParaRPr lang="en-US" dirty="0">
                <a:solidFill>
                  <a:srgbClr val="00FFFF"/>
                </a:solidFill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3072385" y="48183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817419" y="762000"/>
            <a:ext cx="3782999" cy="1082325"/>
            <a:chOff x="4817419" y="808510"/>
            <a:chExt cx="3782999" cy="1082325"/>
          </a:xfrm>
        </p:grpSpPr>
        <p:grpSp>
          <p:nvGrpSpPr>
            <p:cNvPr id="62" name="Group 61"/>
            <p:cNvGrpSpPr/>
            <p:nvPr/>
          </p:nvGrpSpPr>
          <p:grpSpPr>
            <a:xfrm>
              <a:off x="4817419" y="808510"/>
              <a:ext cx="3782999" cy="1082325"/>
              <a:chOff x="4817419" y="697676"/>
              <a:chExt cx="3782999" cy="1317364"/>
            </a:xfrm>
          </p:grpSpPr>
          <p:sp>
            <p:nvSpPr>
              <p:cNvPr id="420" name="Rounded Rectangle 419"/>
              <p:cNvSpPr/>
              <p:nvPr/>
            </p:nvSpPr>
            <p:spPr>
              <a:xfrm>
                <a:off x="4817419" y="697676"/>
                <a:ext cx="3782999" cy="1317364"/>
              </a:xfrm>
              <a:prstGeom prst="round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4953000" y="839697"/>
                <a:ext cx="3495339" cy="1033322"/>
              </a:xfrm>
              <a:prstGeom prst="round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9" name="Rectangle 58"/>
            <p:cNvSpPr/>
            <p:nvPr/>
          </p:nvSpPr>
          <p:spPr>
            <a:xfrm>
              <a:off x="8254962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39000">
                  <a:srgbClr val="FFF200"/>
                </a:gs>
                <a:gs pos="100000">
                  <a:srgbClr val="FF7A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>
              <a:off x="8179458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7994875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26000">
                  <a:schemeClr val="accent5">
                    <a:lumMod val="40000"/>
                    <a:lumOff val="60000"/>
                  </a:schemeClr>
                </a:gs>
                <a:gs pos="100000">
                  <a:srgbClr val="0070C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Hexagon 344"/>
            <p:cNvSpPr/>
            <p:nvPr/>
          </p:nvSpPr>
          <p:spPr>
            <a:xfrm>
              <a:off x="8179129" y="121920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Hexagon 345"/>
            <p:cNvSpPr/>
            <p:nvPr/>
          </p:nvSpPr>
          <p:spPr>
            <a:xfrm>
              <a:off x="8179679" y="133260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Hexagon 346"/>
            <p:cNvSpPr/>
            <p:nvPr/>
          </p:nvSpPr>
          <p:spPr>
            <a:xfrm>
              <a:off x="8179129" y="144366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Hexagon 347"/>
            <p:cNvSpPr/>
            <p:nvPr/>
          </p:nvSpPr>
          <p:spPr>
            <a:xfrm>
              <a:off x="8179129" y="155471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Hexagon 348"/>
            <p:cNvSpPr/>
            <p:nvPr/>
          </p:nvSpPr>
          <p:spPr>
            <a:xfrm>
              <a:off x="7917277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Hexagon 349"/>
            <p:cNvSpPr/>
            <p:nvPr/>
          </p:nvSpPr>
          <p:spPr>
            <a:xfrm>
              <a:off x="791694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Hexagon 350"/>
            <p:cNvSpPr/>
            <p:nvPr/>
          </p:nvSpPr>
          <p:spPr>
            <a:xfrm>
              <a:off x="791749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Hexagon 351"/>
            <p:cNvSpPr/>
            <p:nvPr/>
          </p:nvSpPr>
          <p:spPr>
            <a:xfrm>
              <a:off x="791694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Hexagon 352"/>
            <p:cNvSpPr/>
            <p:nvPr/>
          </p:nvSpPr>
          <p:spPr>
            <a:xfrm>
              <a:off x="791694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7724331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Hexagon 354"/>
            <p:cNvSpPr/>
            <p:nvPr/>
          </p:nvSpPr>
          <p:spPr>
            <a:xfrm>
              <a:off x="7648828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746424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Hexagon 356"/>
            <p:cNvSpPr/>
            <p:nvPr/>
          </p:nvSpPr>
          <p:spPr>
            <a:xfrm>
              <a:off x="7648499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Hexagon 357"/>
            <p:cNvSpPr/>
            <p:nvPr/>
          </p:nvSpPr>
          <p:spPr>
            <a:xfrm>
              <a:off x="76490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Hexagon 358"/>
            <p:cNvSpPr/>
            <p:nvPr/>
          </p:nvSpPr>
          <p:spPr>
            <a:xfrm>
              <a:off x="7648499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Hexagon 359"/>
            <p:cNvSpPr/>
            <p:nvPr/>
          </p:nvSpPr>
          <p:spPr>
            <a:xfrm>
              <a:off x="7648499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Hexagon 360"/>
            <p:cNvSpPr/>
            <p:nvPr/>
          </p:nvSpPr>
          <p:spPr>
            <a:xfrm>
              <a:off x="738664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Hexagon 361"/>
            <p:cNvSpPr/>
            <p:nvPr/>
          </p:nvSpPr>
          <p:spPr>
            <a:xfrm>
              <a:off x="738631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Hexagon 362"/>
            <p:cNvSpPr/>
            <p:nvPr/>
          </p:nvSpPr>
          <p:spPr>
            <a:xfrm>
              <a:off x="738686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Hexagon 363"/>
            <p:cNvSpPr/>
            <p:nvPr/>
          </p:nvSpPr>
          <p:spPr>
            <a:xfrm>
              <a:off x="738631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Hexagon 364"/>
            <p:cNvSpPr/>
            <p:nvPr/>
          </p:nvSpPr>
          <p:spPr>
            <a:xfrm>
              <a:off x="738631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719324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Hexagon 366"/>
            <p:cNvSpPr/>
            <p:nvPr/>
          </p:nvSpPr>
          <p:spPr>
            <a:xfrm>
              <a:off x="711774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693315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Hexagon 368"/>
            <p:cNvSpPr/>
            <p:nvPr/>
          </p:nvSpPr>
          <p:spPr>
            <a:xfrm>
              <a:off x="711741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Hexagon 369"/>
            <p:cNvSpPr/>
            <p:nvPr/>
          </p:nvSpPr>
          <p:spPr>
            <a:xfrm>
              <a:off x="711796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Hexagon 370"/>
            <p:cNvSpPr/>
            <p:nvPr/>
          </p:nvSpPr>
          <p:spPr>
            <a:xfrm>
              <a:off x="711741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Hexagon 371"/>
            <p:cNvSpPr/>
            <p:nvPr/>
          </p:nvSpPr>
          <p:spPr>
            <a:xfrm>
              <a:off x="711741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Hexagon 372"/>
            <p:cNvSpPr/>
            <p:nvPr/>
          </p:nvSpPr>
          <p:spPr>
            <a:xfrm>
              <a:off x="685555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Hexagon 373"/>
            <p:cNvSpPr/>
            <p:nvPr/>
          </p:nvSpPr>
          <p:spPr>
            <a:xfrm>
              <a:off x="685523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Hexagon 374"/>
            <p:cNvSpPr/>
            <p:nvPr/>
          </p:nvSpPr>
          <p:spPr>
            <a:xfrm>
              <a:off x="685578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Hexagon 375"/>
            <p:cNvSpPr/>
            <p:nvPr/>
          </p:nvSpPr>
          <p:spPr>
            <a:xfrm>
              <a:off x="685523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Hexagon 376"/>
            <p:cNvSpPr/>
            <p:nvPr/>
          </p:nvSpPr>
          <p:spPr>
            <a:xfrm>
              <a:off x="685523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666261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Hexagon 378"/>
            <p:cNvSpPr/>
            <p:nvPr/>
          </p:nvSpPr>
          <p:spPr>
            <a:xfrm>
              <a:off x="658711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640252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Hexagon 380"/>
            <p:cNvSpPr/>
            <p:nvPr/>
          </p:nvSpPr>
          <p:spPr>
            <a:xfrm>
              <a:off x="658678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Hexagon 381"/>
            <p:cNvSpPr/>
            <p:nvPr/>
          </p:nvSpPr>
          <p:spPr>
            <a:xfrm>
              <a:off x="658733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Hexagon 382"/>
            <p:cNvSpPr/>
            <p:nvPr/>
          </p:nvSpPr>
          <p:spPr>
            <a:xfrm>
              <a:off x="658678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Hexagon 383"/>
            <p:cNvSpPr/>
            <p:nvPr/>
          </p:nvSpPr>
          <p:spPr>
            <a:xfrm>
              <a:off x="658678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Hexagon 384"/>
            <p:cNvSpPr/>
            <p:nvPr/>
          </p:nvSpPr>
          <p:spPr>
            <a:xfrm>
              <a:off x="632492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Hexagon 385"/>
            <p:cNvSpPr/>
            <p:nvPr/>
          </p:nvSpPr>
          <p:spPr>
            <a:xfrm>
              <a:off x="632460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Hexagon 386"/>
            <p:cNvSpPr/>
            <p:nvPr/>
          </p:nvSpPr>
          <p:spPr>
            <a:xfrm>
              <a:off x="63251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Hexagon 387"/>
            <p:cNvSpPr/>
            <p:nvPr/>
          </p:nvSpPr>
          <p:spPr>
            <a:xfrm>
              <a:off x="632460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Hexagon 388"/>
            <p:cNvSpPr/>
            <p:nvPr/>
          </p:nvSpPr>
          <p:spPr>
            <a:xfrm>
              <a:off x="632460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615992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Hexagon 390"/>
            <p:cNvSpPr/>
            <p:nvPr/>
          </p:nvSpPr>
          <p:spPr>
            <a:xfrm>
              <a:off x="608232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Hexagon 391"/>
            <p:cNvSpPr/>
            <p:nvPr/>
          </p:nvSpPr>
          <p:spPr>
            <a:xfrm>
              <a:off x="608199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Hexagon 392"/>
            <p:cNvSpPr/>
            <p:nvPr/>
          </p:nvSpPr>
          <p:spPr>
            <a:xfrm>
              <a:off x="608254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Hexagon 393"/>
            <p:cNvSpPr/>
            <p:nvPr/>
          </p:nvSpPr>
          <p:spPr>
            <a:xfrm>
              <a:off x="608199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Hexagon 394"/>
            <p:cNvSpPr/>
            <p:nvPr/>
          </p:nvSpPr>
          <p:spPr>
            <a:xfrm>
              <a:off x="608199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588892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Hexagon 396"/>
            <p:cNvSpPr/>
            <p:nvPr/>
          </p:nvSpPr>
          <p:spPr>
            <a:xfrm>
              <a:off x="581342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562883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Hexagon 398"/>
            <p:cNvSpPr/>
            <p:nvPr/>
          </p:nvSpPr>
          <p:spPr>
            <a:xfrm>
              <a:off x="581309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Hexagon 399"/>
            <p:cNvSpPr/>
            <p:nvPr/>
          </p:nvSpPr>
          <p:spPr>
            <a:xfrm>
              <a:off x="581364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Hexagon 400"/>
            <p:cNvSpPr/>
            <p:nvPr/>
          </p:nvSpPr>
          <p:spPr>
            <a:xfrm>
              <a:off x="581309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Hexagon 401"/>
            <p:cNvSpPr/>
            <p:nvPr/>
          </p:nvSpPr>
          <p:spPr>
            <a:xfrm>
              <a:off x="581309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Hexagon 402"/>
            <p:cNvSpPr/>
            <p:nvPr/>
          </p:nvSpPr>
          <p:spPr>
            <a:xfrm>
              <a:off x="555123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Hexagon 403"/>
            <p:cNvSpPr/>
            <p:nvPr/>
          </p:nvSpPr>
          <p:spPr>
            <a:xfrm>
              <a:off x="555091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Hexagon 404"/>
            <p:cNvSpPr/>
            <p:nvPr/>
          </p:nvSpPr>
          <p:spPr>
            <a:xfrm>
              <a:off x="555146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Hexagon 405"/>
            <p:cNvSpPr/>
            <p:nvPr/>
          </p:nvSpPr>
          <p:spPr>
            <a:xfrm>
              <a:off x="555091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Hexagon 406"/>
            <p:cNvSpPr/>
            <p:nvPr/>
          </p:nvSpPr>
          <p:spPr>
            <a:xfrm>
              <a:off x="555091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tangle 407"/>
            <p:cNvSpPr/>
            <p:nvPr/>
          </p:nvSpPr>
          <p:spPr>
            <a:xfrm>
              <a:off x="535829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Hexagon 408"/>
            <p:cNvSpPr/>
            <p:nvPr/>
          </p:nvSpPr>
          <p:spPr>
            <a:xfrm>
              <a:off x="528279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509820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Hexagon 410"/>
            <p:cNvSpPr/>
            <p:nvPr/>
          </p:nvSpPr>
          <p:spPr>
            <a:xfrm>
              <a:off x="528246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Hexagon 411"/>
            <p:cNvSpPr/>
            <p:nvPr/>
          </p:nvSpPr>
          <p:spPr>
            <a:xfrm>
              <a:off x="528301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Hexagon 412"/>
            <p:cNvSpPr/>
            <p:nvPr/>
          </p:nvSpPr>
          <p:spPr>
            <a:xfrm>
              <a:off x="528246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Hexagon 413"/>
            <p:cNvSpPr/>
            <p:nvPr/>
          </p:nvSpPr>
          <p:spPr>
            <a:xfrm>
              <a:off x="528246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Hexagon 414"/>
            <p:cNvSpPr/>
            <p:nvPr/>
          </p:nvSpPr>
          <p:spPr>
            <a:xfrm>
              <a:off x="502060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Hexagon 415"/>
            <p:cNvSpPr/>
            <p:nvPr/>
          </p:nvSpPr>
          <p:spPr>
            <a:xfrm>
              <a:off x="502028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Hexagon 416"/>
            <p:cNvSpPr/>
            <p:nvPr/>
          </p:nvSpPr>
          <p:spPr>
            <a:xfrm>
              <a:off x="502082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Hexagon 417"/>
            <p:cNvSpPr/>
            <p:nvPr/>
          </p:nvSpPr>
          <p:spPr>
            <a:xfrm>
              <a:off x="502028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Hexagon 418"/>
            <p:cNvSpPr/>
            <p:nvPr/>
          </p:nvSpPr>
          <p:spPr>
            <a:xfrm>
              <a:off x="502028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953000" y="1150144"/>
              <a:ext cx="3495339" cy="64084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7455886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Oval 420"/>
            <p:cNvSpPr/>
            <p:nvPr/>
          </p:nvSpPr>
          <p:spPr>
            <a:xfrm>
              <a:off x="6653437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Oval 421"/>
            <p:cNvSpPr/>
            <p:nvPr/>
          </p:nvSpPr>
          <p:spPr>
            <a:xfrm>
              <a:off x="5879747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/>
            <p:cNvSpPr/>
            <p:nvPr/>
          </p:nvSpPr>
          <p:spPr>
            <a:xfrm>
              <a:off x="5089538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4724399" y="685800"/>
            <a:ext cx="3174569" cy="1203367"/>
          </a:xfrm>
          <a:prstGeom prst="rect">
            <a:avLst/>
          </a:prstGeom>
          <a:gradFill>
            <a:gsLst>
              <a:gs pos="0">
                <a:schemeClr val="bg2"/>
              </a:gs>
              <a:gs pos="94000">
                <a:srgbClr val="1F497D">
                  <a:alpha val="90000"/>
                </a:srgbClr>
              </a:gs>
              <a:gs pos="100000">
                <a:schemeClr val="bg2">
                  <a:alpha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1389460" y="1002268"/>
            <a:ext cx="1044146" cy="4712732"/>
            <a:chOff x="357493" y="1002268"/>
            <a:chExt cx="1044146" cy="4712732"/>
          </a:xfrm>
        </p:grpSpPr>
        <p:sp>
          <p:nvSpPr>
            <p:cNvPr id="73" name="TextBox 72"/>
            <p:cNvSpPr txBox="1"/>
            <p:nvPr/>
          </p:nvSpPr>
          <p:spPr>
            <a:xfrm>
              <a:off x="419100" y="1002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Wedge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 flipV="1">
              <a:off x="357493" y="1676400"/>
              <a:ext cx="1044146" cy="4038600"/>
            </a:xfrm>
            <a:prstGeom prst="triangle">
              <a:avLst/>
            </a:prstGeom>
            <a:gradFill flip="none" rotWithShape="1">
              <a:gsLst>
                <a:gs pos="0">
                  <a:srgbClr val="0070C0"/>
                </a:gs>
                <a:gs pos="100000">
                  <a:schemeClr val="accent5">
                    <a:shade val="93000"/>
                    <a:satMod val="130000"/>
                  </a:schemeClr>
                </a:gs>
              </a:gsLst>
              <a:lin ang="8100000" scaled="1"/>
              <a:tileRect/>
            </a:gradFill>
            <a:effectLst>
              <a:outerShdw blurRad="127000" dist="63500" dir="2700000" rotWithShape="0">
                <a:srgbClr val="000000">
                  <a:alpha val="25000"/>
                </a:srgbClr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/>
          <p:cNvSpPr txBox="1"/>
          <p:nvPr/>
        </p:nvSpPr>
        <p:spPr>
          <a:xfrm>
            <a:off x="-115389" y="867164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Number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895600" y="728664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Place-value representation and algorism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9" name="Oval 288"/>
          <p:cNvSpPr/>
          <p:nvPr/>
        </p:nvSpPr>
        <p:spPr>
          <a:xfrm>
            <a:off x="3073195" y="5510201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val 297"/>
          <p:cNvSpPr/>
          <p:nvPr/>
        </p:nvSpPr>
        <p:spPr>
          <a:xfrm>
            <a:off x="6989693" y="5516049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val 307"/>
          <p:cNvSpPr/>
          <p:nvPr/>
        </p:nvSpPr>
        <p:spPr>
          <a:xfrm>
            <a:off x="6992210" y="51338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val 308"/>
          <p:cNvSpPr/>
          <p:nvPr/>
        </p:nvSpPr>
        <p:spPr>
          <a:xfrm>
            <a:off x="3075712" y="4750618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7859467" y="2979899"/>
            <a:ext cx="1048362" cy="461665"/>
            <a:chOff x="7859467" y="2570323"/>
            <a:chExt cx="1048362" cy="461665"/>
          </a:xfrm>
        </p:grpSpPr>
        <p:sp>
          <p:nvSpPr>
            <p:cNvPr id="38" name="TextBox 37"/>
            <p:cNvSpPr txBox="1"/>
            <p:nvPr/>
          </p:nvSpPr>
          <p:spPr>
            <a:xfrm>
              <a:off x="8099594" y="2570323"/>
              <a:ext cx="8082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FFFF"/>
                  </a:solidFill>
                </a:rPr>
                <a:t>2</a:t>
              </a:r>
              <a:r>
                <a:rPr lang="en-US" sz="2400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10</a:t>
              </a:r>
              <a:r>
                <a:rPr lang="en-US" sz="2400" dirty="0" smtClean="0">
                  <a:solidFill>
                    <a:srgbClr val="FFFF00"/>
                  </a:solidFill>
                </a:rPr>
                <a:t>4</a:t>
              </a:r>
              <a:r>
                <a:rPr lang="en-US" sz="2400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29" name="Oval 328"/>
            <p:cNvSpPr/>
            <p:nvPr/>
          </p:nvSpPr>
          <p:spPr>
            <a:xfrm>
              <a:off x="7859467" y="268128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859467" y="3559864"/>
            <a:ext cx="1055933" cy="461665"/>
            <a:chOff x="7859467" y="3150288"/>
            <a:chExt cx="1055933" cy="461665"/>
          </a:xfrm>
        </p:grpSpPr>
        <p:sp>
          <p:nvSpPr>
            <p:cNvPr id="331" name="Oval 330"/>
            <p:cNvSpPr/>
            <p:nvPr/>
          </p:nvSpPr>
          <p:spPr>
            <a:xfrm>
              <a:off x="7859467" y="3251577"/>
              <a:ext cx="256547" cy="256547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8107165" y="3150288"/>
              <a:ext cx="8082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FFFF"/>
                  </a:solidFill>
                </a:rPr>
                <a:t>3</a:t>
              </a:r>
              <a:r>
                <a:rPr lang="en-US" sz="2400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10</a:t>
              </a:r>
              <a:r>
                <a:rPr lang="en-US" sz="2400" dirty="0" smtClean="0">
                  <a:solidFill>
                    <a:srgbClr val="FFFF00"/>
                  </a:solidFill>
                </a:rPr>
                <a:t>5</a:t>
              </a:r>
              <a:r>
                <a:rPr lang="en-US" sz="2400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335" name="Straight Arrow Connector 334"/>
          <p:cNvCxnSpPr/>
          <p:nvPr/>
        </p:nvCxnSpPr>
        <p:spPr>
          <a:xfrm flipV="1">
            <a:off x="4952716" y="3720991"/>
            <a:ext cx="429643" cy="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/>
          <p:nvPr/>
        </p:nvCxnSpPr>
        <p:spPr>
          <a:xfrm flipV="1">
            <a:off x="5384886" y="3720991"/>
            <a:ext cx="429643" cy="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/>
          <p:nvPr/>
        </p:nvCxnSpPr>
        <p:spPr>
          <a:xfrm flipV="1">
            <a:off x="5817056" y="3720991"/>
            <a:ext cx="429643" cy="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/>
          <p:nvPr/>
        </p:nvCxnSpPr>
        <p:spPr>
          <a:xfrm flipV="1">
            <a:off x="6249226" y="3720991"/>
            <a:ext cx="429643" cy="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TextBox 339"/>
          <p:cNvSpPr txBox="1"/>
          <p:nvPr/>
        </p:nvSpPr>
        <p:spPr>
          <a:xfrm>
            <a:off x="8111251" y="4186535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FFFF"/>
                </a:solidFill>
              </a:rPr>
              <a:t>5</a:t>
            </a:r>
            <a:r>
              <a:rPr lang="en-US" sz="2400" baseline="-25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10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471048" y="4186535"/>
            <a:ext cx="4443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9</a:t>
            </a:r>
            <a:r>
              <a:rPr lang="en-US" sz="2400" baseline="-25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sz="2400" dirty="0"/>
          </a:p>
        </p:txBody>
      </p:sp>
      <p:sp>
        <p:nvSpPr>
          <p:cNvPr id="341" name="Oval 340"/>
          <p:cNvSpPr/>
          <p:nvPr/>
        </p:nvSpPr>
        <p:spPr>
          <a:xfrm>
            <a:off x="6986333" y="3591415"/>
            <a:ext cx="256547" cy="256547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7860134" y="4311288"/>
            <a:ext cx="256547" cy="256547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7503215" y="3564523"/>
            <a:ext cx="1412185" cy="578853"/>
            <a:chOff x="7503215" y="3154947"/>
            <a:chExt cx="1412185" cy="578853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7558413" y="3733800"/>
              <a:ext cx="1356987" cy="0"/>
            </a:xfrm>
            <a:prstGeom prst="line">
              <a:avLst/>
            </a:prstGeom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503215" y="3154947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</a:t>
              </a:r>
              <a:endPara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99" name="Oval 298"/>
          <p:cNvSpPr/>
          <p:nvPr/>
        </p:nvSpPr>
        <p:spPr>
          <a:xfrm>
            <a:off x="3075712" y="5130835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7582984" y="2083651"/>
            <a:ext cx="13324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算盤</a:t>
            </a:r>
            <a:r>
              <a:rPr lang="en-US" altLang="ja-JP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</a:p>
          <a:p>
            <a:pPr algn="ctr"/>
            <a:r>
              <a:rPr lang="ja-JP" alt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そ</a:t>
            </a:r>
            <a:r>
              <a:rPr lang="ja-JP" altLang="en-US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ろばん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16" name="Group 215"/>
          <p:cNvGrpSpPr/>
          <p:nvPr/>
        </p:nvGrpSpPr>
        <p:grpSpPr>
          <a:xfrm>
            <a:off x="265051" y="1653421"/>
            <a:ext cx="443061" cy="4171115"/>
            <a:chOff x="3544412" y="1653421"/>
            <a:chExt cx="443061" cy="4171115"/>
          </a:xfrm>
        </p:grpSpPr>
        <p:cxnSp>
          <p:nvCxnSpPr>
            <p:cNvPr id="217" name="Straight Arrow Connector 216"/>
            <p:cNvCxnSpPr/>
            <p:nvPr/>
          </p:nvCxnSpPr>
          <p:spPr>
            <a:xfrm flipH="1" flipV="1">
              <a:off x="3911181" y="1653421"/>
              <a:ext cx="1" cy="414998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8" name="Group 217"/>
            <p:cNvGrpSpPr/>
            <p:nvPr/>
          </p:nvGrpSpPr>
          <p:grpSpPr>
            <a:xfrm rot="16200000">
              <a:off x="2018108" y="3669435"/>
              <a:ext cx="3786330" cy="152400"/>
              <a:chOff x="4906085" y="3537308"/>
              <a:chExt cx="2693414" cy="152400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9" name="TextBox 218"/>
            <p:cNvSpPr txBox="1"/>
            <p:nvPr/>
          </p:nvSpPr>
          <p:spPr>
            <a:xfrm>
              <a:off x="3544412" y="54552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3544412" y="469944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3544412" y="39436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3544412" y="31879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3544412" y="243216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3544412" y="1676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313" name="Oval 312"/>
          <p:cNvSpPr/>
          <p:nvPr/>
        </p:nvSpPr>
        <p:spPr>
          <a:xfrm>
            <a:off x="4816409" y="4741191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207053" y="4499861"/>
            <a:ext cx="0" cy="1111167"/>
            <a:chOff x="5129193" y="3897432"/>
            <a:chExt cx="0" cy="1111167"/>
          </a:xfrm>
          <a:effectLst>
            <a:glow rad="228600">
              <a:schemeClr val="bg2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98" name="Straight Arrow Connector 197"/>
            <p:cNvCxnSpPr/>
            <p:nvPr/>
          </p:nvCxnSpPr>
          <p:spPr>
            <a:xfrm flipV="1">
              <a:off x="5129193" y="4669214"/>
              <a:ext cx="0" cy="339385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 flipV="1">
              <a:off x="5129193" y="4283323"/>
              <a:ext cx="0" cy="339385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 flipV="1">
              <a:off x="5129193" y="3897432"/>
              <a:ext cx="0" cy="339385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0" name="Oval 329"/>
          <p:cNvSpPr/>
          <p:nvPr/>
        </p:nvSpPr>
        <p:spPr>
          <a:xfrm>
            <a:off x="5248337" y="4355198"/>
            <a:ext cx="256547" cy="256547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209834" y="4481960"/>
            <a:ext cx="2176343" cy="2"/>
            <a:chOff x="5133115" y="3891799"/>
            <a:chExt cx="2176343" cy="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206" name="Straight Arrow Connector 205"/>
            <p:cNvCxnSpPr/>
            <p:nvPr/>
          </p:nvCxnSpPr>
          <p:spPr>
            <a:xfrm flipV="1">
              <a:off x="5133115" y="3891799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 flipV="1">
              <a:off x="5570949" y="3891799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6005873" y="3891799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Arrow Connector 208"/>
            <p:cNvCxnSpPr/>
            <p:nvPr/>
          </p:nvCxnSpPr>
          <p:spPr>
            <a:xfrm flipV="1">
              <a:off x="6440308" y="3891799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/>
            <p:nvPr/>
          </p:nvCxnSpPr>
          <p:spPr>
            <a:xfrm flipV="1">
              <a:off x="6879815" y="3891799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9" name="Straight Arrow Connector 338"/>
          <p:cNvCxnSpPr/>
          <p:nvPr/>
        </p:nvCxnSpPr>
        <p:spPr>
          <a:xfrm flipV="1">
            <a:off x="6681395" y="3720991"/>
            <a:ext cx="429643" cy="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3209047" y="4884110"/>
            <a:ext cx="0" cy="728745"/>
            <a:chOff x="4976793" y="4901799"/>
            <a:chExt cx="0" cy="728745"/>
          </a:xfrm>
          <a:effectLst>
            <a:glow rad="228600">
              <a:schemeClr val="bg2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87" name="Straight Arrow Connector 186"/>
            <p:cNvCxnSpPr/>
            <p:nvPr/>
          </p:nvCxnSpPr>
          <p:spPr>
            <a:xfrm flipV="1">
              <a:off x="4976793" y="5291159"/>
              <a:ext cx="0" cy="339385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 flipV="1">
              <a:off x="4976793" y="4901799"/>
              <a:ext cx="0" cy="339385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206704" y="4862701"/>
            <a:ext cx="1737936" cy="2"/>
            <a:chOff x="5122811" y="3888082"/>
            <a:chExt cx="1737936" cy="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91" name="Straight Arrow Connector 190"/>
            <p:cNvCxnSpPr/>
            <p:nvPr/>
          </p:nvCxnSpPr>
          <p:spPr>
            <a:xfrm flipV="1">
              <a:off x="5122811" y="3888082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 flipV="1">
              <a:off x="5558909" y="3888082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/>
            <p:nvPr/>
          </p:nvCxnSpPr>
          <p:spPr>
            <a:xfrm flipV="1">
              <a:off x="5995007" y="3888082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Arrow Connector 196"/>
            <p:cNvCxnSpPr/>
            <p:nvPr/>
          </p:nvCxnSpPr>
          <p:spPr>
            <a:xfrm flipV="1">
              <a:off x="6431104" y="3888082"/>
              <a:ext cx="429643" cy="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 flipV="1">
            <a:off x="4935611" y="4510940"/>
            <a:ext cx="0" cy="339385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/>
          <p:nvPr/>
        </p:nvCxnSpPr>
        <p:spPr>
          <a:xfrm flipV="1">
            <a:off x="4935611" y="4128246"/>
            <a:ext cx="0" cy="339385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/>
          <p:nvPr/>
        </p:nvCxnSpPr>
        <p:spPr>
          <a:xfrm flipV="1">
            <a:off x="4935611" y="3745552"/>
            <a:ext cx="0" cy="339385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0988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42882 0.00046 " pathEditMode="relative" rAng="0" ptsTypes="AA">
                                      <p:cBhvr>
                                        <p:cTn id="23" dur="17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41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00"/>
                            </p:stCondLst>
                            <p:childTnLst>
                              <p:par>
                                <p:cTn id="2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70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-0.00024 L -0.42865 -0.05602 " pathEditMode="relative" rAng="0" ptsTypes="AA">
                                      <p:cBhvr>
                                        <p:cTn id="33" dur="17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58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400"/>
                            </p:stCondLst>
                            <p:childTnLst>
                              <p:par>
                                <p:cTn id="3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90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42865 0.00046 " pathEditMode="relative" rAng="0" ptsTypes="AA">
                                      <p:cBhvr>
                                        <p:cTn id="42" dur="17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2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6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10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023 L -0.42796 -0.05648 " pathEditMode="relative" rAng="0" ptsTypes="AA">
                                      <p:cBhvr>
                                        <p:cTn id="51" dur="17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24" y="-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8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30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-0.00069 L 0.19132 -0.00023 " pathEditMode="relative" rAng="0" ptsTypes="AA">
                                      <p:cBhvr>
                                        <p:cTn id="60" dur="17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4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0"/>
                            </p:stCondLst>
                            <p:childTnLst>
                              <p:par>
                                <p:cTn id="68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3000"/>
                            </p:stCondLst>
                            <p:childTnLst>
                              <p:par>
                                <p:cTn id="72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500"/>
                            </p:stCondLst>
                            <p:childTnLst>
                              <p:par>
                                <p:cTn id="7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5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5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2" presetClass="entr" presetSubtype="8" repeatCount="2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250"/>
                            </p:stCondLst>
                            <p:childTnLst>
                              <p:par>
                                <p:cTn id="13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5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750"/>
                            </p:stCondLst>
                            <p:childTnLst>
                              <p:par>
                                <p:cTn id="135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250"/>
                            </p:stCondLst>
                            <p:childTnLst>
                              <p:par>
                                <p:cTn id="13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5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750"/>
                            </p:stCondLst>
                            <p:childTnLst>
                              <p:par>
                                <p:cTn id="14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250"/>
                            </p:stCondLst>
                            <p:childTnLst>
                              <p:par>
                                <p:cTn id="14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750"/>
                            </p:stCondLst>
                            <p:childTnLst>
                              <p:par>
                                <p:cTn id="151" presetID="10" presetClass="entr" presetSubtype="0" repeatCount="2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500"/>
                            </p:stCondLst>
                            <p:childTnLst>
                              <p:par>
                                <p:cTn id="15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7000"/>
                            </p:stCondLst>
                            <p:childTnLst>
                              <p:par>
                                <p:cTn id="15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xit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75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153" grpId="0"/>
      <p:bldP spid="289" grpId="0" animBg="1"/>
      <p:bldP spid="289" grpId="1" animBg="1"/>
      <p:bldP spid="289" grpId="2" animBg="1"/>
      <p:bldP spid="298" grpId="0" animBg="1"/>
      <p:bldP spid="298" grpId="1" animBg="1"/>
      <p:bldP spid="298" grpId="2" animBg="1"/>
      <p:bldP spid="308" grpId="0" animBg="1"/>
      <p:bldP spid="308" grpId="1" animBg="1"/>
      <p:bldP spid="308" grpId="2" animBg="1"/>
      <p:bldP spid="309" grpId="0" animBg="1"/>
      <p:bldP spid="309" grpId="1" animBg="1"/>
      <p:bldP spid="309" grpId="2" animBg="1"/>
      <p:bldP spid="340" grpId="0"/>
      <p:bldP spid="49" grpId="0"/>
      <p:bldP spid="341" grpId="0" animBg="1"/>
      <p:bldP spid="342" grpId="0" animBg="1"/>
      <p:bldP spid="299" grpId="0" animBg="1"/>
      <p:bldP spid="299" grpId="1" animBg="1"/>
      <p:bldP spid="299" grpId="2" animBg="1"/>
      <p:bldP spid="78" grpId="0"/>
      <p:bldP spid="313" grpId="0" animBg="1"/>
      <p:bldP spid="3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Numbers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778430" y="685800"/>
            <a:ext cx="314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Having distinct manipulatives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5029200" y="685800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Registers and addresses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807530" y="3965635"/>
            <a:ext cx="3082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Representations and algorism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43984" y="3965635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Infinity is not a number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7200" y="4723216"/>
            <a:ext cx="3782999" cy="1082325"/>
            <a:chOff x="4817419" y="808510"/>
            <a:chExt cx="3782999" cy="1082325"/>
          </a:xfrm>
        </p:grpSpPr>
        <p:grpSp>
          <p:nvGrpSpPr>
            <p:cNvPr id="17" name="Group 16"/>
            <p:cNvGrpSpPr/>
            <p:nvPr/>
          </p:nvGrpSpPr>
          <p:grpSpPr>
            <a:xfrm>
              <a:off x="4817419" y="808510"/>
              <a:ext cx="3782999" cy="1082325"/>
              <a:chOff x="4817419" y="697676"/>
              <a:chExt cx="3782999" cy="1317364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4817419" y="697676"/>
                <a:ext cx="3782999" cy="1317364"/>
              </a:xfrm>
              <a:prstGeom prst="round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4953000" y="839697"/>
                <a:ext cx="3495339" cy="1033322"/>
              </a:xfrm>
              <a:prstGeom prst="round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8254962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FFC000"/>
                </a:gs>
                <a:gs pos="39000">
                  <a:srgbClr val="FFF200"/>
                </a:gs>
                <a:gs pos="100000">
                  <a:srgbClr val="FF7A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>
              <a:off x="8179458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994875" y="929643"/>
              <a:ext cx="33315" cy="85276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26000">
                  <a:schemeClr val="accent5">
                    <a:lumMod val="40000"/>
                    <a:lumOff val="60000"/>
                  </a:schemeClr>
                </a:gs>
                <a:gs pos="100000">
                  <a:srgbClr val="0070C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>
              <a:off x="8179129" y="121920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>
              <a:off x="8179679" y="133260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>
              <a:off x="8179129" y="144366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>
              <a:off x="8179129" y="155471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>
              <a:off x="7917277" y="1031946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>
              <a:off x="791694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Hexagon 26"/>
            <p:cNvSpPr/>
            <p:nvPr/>
          </p:nvSpPr>
          <p:spPr>
            <a:xfrm>
              <a:off x="791749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Hexagon 27"/>
            <p:cNvSpPr/>
            <p:nvPr/>
          </p:nvSpPr>
          <p:spPr>
            <a:xfrm>
              <a:off x="791694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Hexagon 28"/>
            <p:cNvSpPr/>
            <p:nvPr/>
          </p:nvSpPr>
          <p:spPr>
            <a:xfrm>
              <a:off x="791694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724331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Hexagon 30"/>
            <p:cNvSpPr/>
            <p:nvPr/>
          </p:nvSpPr>
          <p:spPr>
            <a:xfrm>
              <a:off x="7648828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46424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Hexagon 32"/>
            <p:cNvSpPr/>
            <p:nvPr/>
          </p:nvSpPr>
          <p:spPr>
            <a:xfrm>
              <a:off x="7648499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Hexagon 33"/>
            <p:cNvSpPr/>
            <p:nvPr/>
          </p:nvSpPr>
          <p:spPr>
            <a:xfrm>
              <a:off x="76490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Hexagon 34"/>
            <p:cNvSpPr/>
            <p:nvPr/>
          </p:nvSpPr>
          <p:spPr>
            <a:xfrm>
              <a:off x="7648499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Hexagon 35"/>
            <p:cNvSpPr/>
            <p:nvPr/>
          </p:nvSpPr>
          <p:spPr>
            <a:xfrm>
              <a:off x="7648499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Hexagon 38"/>
            <p:cNvSpPr/>
            <p:nvPr/>
          </p:nvSpPr>
          <p:spPr>
            <a:xfrm>
              <a:off x="738664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Hexagon 42"/>
            <p:cNvSpPr/>
            <p:nvPr/>
          </p:nvSpPr>
          <p:spPr>
            <a:xfrm>
              <a:off x="738631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Hexagon 43"/>
            <p:cNvSpPr/>
            <p:nvPr/>
          </p:nvSpPr>
          <p:spPr>
            <a:xfrm>
              <a:off x="738686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Hexagon 44"/>
            <p:cNvSpPr/>
            <p:nvPr/>
          </p:nvSpPr>
          <p:spPr>
            <a:xfrm>
              <a:off x="738631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Hexagon 45"/>
            <p:cNvSpPr/>
            <p:nvPr/>
          </p:nvSpPr>
          <p:spPr>
            <a:xfrm>
              <a:off x="738631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19324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Hexagon 47"/>
            <p:cNvSpPr/>
            <p:nvPr/>
          </p:nvSpPr>
          <p:spPr>
            <a:xfrm>
              <a:off x="711774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93315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>
              <a:off x="711741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>
              <a:off x="711796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>
              <a:off x="711741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>
              <a:off x="711741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>
              <a:off x="685555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>
              <a:off x="685523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>
              <a:off x="685578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>
              <a:off x="685523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>
              <a:off x="685523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6261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>
              <a:off x="658711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40252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>
              <a:off x="658678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>
              <a:off x="658733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>
              <a:off x="658678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>
              <a:off x="658678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>
              <a:off x="632492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>
              <a:off x="632460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>
              <a:off x="632514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>
              <a:off x="632460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>
              <a:off x="632460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159925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Hexagon 72"/>
            <p:cNvSpPr/>
            <p:nvPr/>
          </p:nvSpPr>
          <p:spPr>
            <a:xfrm>
              <a:off x="6082327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Hexagon 73"/>
            <p:cNvSpPr/>
            <p:nvPr/>
          </p:nvSpPr>
          <p:spPr>
            <a:xfrm>
              <a:off x="6081998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Hexagon 74"/>
            <p:cNvSpPr/>
            <p:nvPr/>
          </p:nvSpPr>
          <p:spPr>
            <a:xfrm>
              <a:off x="6082548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Hexagon 75"/>
            <p:cNvSpPr/>
            <p:nvPr/>
          </p:nvSpPr>
          <p:spPr>
            <a:xfrm>
              <a:off x="6081998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Hexagon 76"/>
            <p:cNvSpPr/>
            <p:nvPr/>
          </p:nvSpPr>
          <p:spPr>
            <a:xfrm>
              <a:off x="6081998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88892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Hexagon 78"/>
            <p:cNvSpPr/>
            <p:nvPr/>
          </p:nvSpPr>
          <p:spPr>
            <a:xfrm>
              <a:off x="581342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628837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Hexagon 80"/>
            <p:cNvSpPr/>
            <p:nvPr/>
          </p:nvSpPr>
          <p:spPr>
            <a:xfrm>
              <a:off x="581309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Hexagon 81"/>
            <p:cNvSpPr/>
            <p:nvPr/>
          </p:nvSpPr>
          <p:spPr>
            <a:xfrm>
              <a:off x="5813641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Hexagon 82"/>
            <p:cNvSpPr/>
            <p:nvPr/>
          </p:nvSpPr>
          <p:spPr>
            <a:xfrm>
              <a:off x="581309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Hexagon 83"/>
            <p:cNvSpPr/>
            <p:nvPr/>
          </p:nvSpPr>
          <p:spPr>
            <a:xfrm>
              <a:off x="581309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Hexagon 84"/>
            <p:cNvSpPr/>
            <p:nvPr/>
          </p:nvSpPr>
          <p:spPr>
            <a:xfrm>
              <a:off x="555123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Hexagon 85"/>
            <p:cNvSpPr/>
            <p:nvPr/>
          </p:nvSpPr>
          <p:spPr>
            <a:xfrm>
              <a:off x="555091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Hexagon 86"/>
            <p:cNvSpPr/>
            <p:nvPr/>
          </p:nvSpPr>
          <p:spPr>
            <a:xfrm>
              <a:off x="555146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Hexagon 87"/>
            <p:cNvSpPr/>
            <p:nvPr/>
          </p:nvSpPr>
          <p:spPr>
            <a:xfrm>
              <a:off x="555091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Hexagon 88"/>
            <p:cNvSpPr/>
            <p:nvPr/>
          </p:nvSpPr>
          <p:spPr>
            <a:xfrm>
              <a:off x="555091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358293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Hexagon 90"/>
            <p:cNvSpPr/>
            <p:nvPr/>
          </p:nvSpPr>
          <p:spPr>
            <a:xfrm>
              <a:off x="5282790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98206" y="929643"/>
              <a:ext cx="33315" cy="852762"/>
            </a:xfrm>
            <a:prstGeom prst="rect">
              <a:avLst/>
            </a:prstGeom>
            <a:gradFill flip="none" rotWithShape="1">
              <a:gsLst>
                <a:gs pos="31000">
                  <a:srgbClr val="D49E6C"/>
                </a:gs>
                <a:gs pos="0">
                  <a:srgbClr val="A65528"/>
                </a:gs>
                <a:gs pos="100000">
                  <a:srgbClr val="66301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Hexagon 92"/>
            <p:cNvSpPr/>
            <p:nvPr/>
          </p:nvSpPr>
          <p:spPr>
            <a:xfrm>
              <a:off x="5282461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Hexagon 93"/>
            <p:cNvSpPr/>
            <p:nvPr/>
          </p:nvSpPr>
          <p:spPr>
            <a:xfrm>
              <a:off x="5283010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>
              <a:off x="5282461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>
              <a:off x="5282461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>
              <a:off x="5020609" y="944165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>
              <a:off x="5020280" y="132509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Hexagon 98"/>
            <p:cNvSpPr/>
            <p:nvPr/>
          </p:nvSpPr>
          <p:spPr>
            <a:xfrm>
              <a:off x="5020829" y="1438497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Hexagon 99"/>
            <p:cNvSpPr/>
            <p:nvPr/>
          </p:nvSpPr>
          <p:spPr>
            <a:xfrm>
              <a:off x="5020280" y="1549550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Hexagon 100"/>
            <p:cNvSpPr/>
            <p:nvPr/>
          </p:nvSpPr>
          <p:spPr>
            <a:xfrm>
              <a:off x="5020280" y="1660604"/>
              <a:ext cx="183963" cy="111054"/>
            </a:xfrm>
            <a:prstGeom prst="hexagon">
              <a:avLst>
                <a:gd name="adj" fmla="val 58913"/>
                <a:gd name="vf" fmla="val 115470"/>
              </a:avLst>
            </a:prstGeom>
            <a:gradFill>
              <a:gsLst>
                <a:gs pos="0">
                  <a:srgbClr val="FFEFD1"/>
                </a:gs>
                <a:gs pos="28000">
                  <a:srgbClr val="F0EBD5"/>
                </a:gs>
                <a:gs pos="100000">
                  <a:schemeClr val="tx2">
                    <a:lumMod val="25000"/>
                  </a:schemeClr>
                </a:gs>
                <a:gs pos="55000">
                  <a:schemeClr val="tx2">
                    <a:lumMod val="50000"/>
                  </a:schemeClr>
                </a:gs>
                <a:gs pos="47000">
                  <a:srgbClr val="D1C39F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953000" y="1150144"/>
              <a:ext cx="3495339" cy="64084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7455886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6653437" y="1156861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5879747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5089538" y="1157946"/>
              <a:ext cx="50649" cy="506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160"/>
              <p:cNvSpPr txBox="1"/>
              <p:nvPr/>
            </p:nvSpPr>
            <p:spPr>
              <a:xfrm>
                <a:off x="5751185" y="3962400"/>
                <a:ext cx="2172390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14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1" name="TextBox 1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185" y="3962400"/>
                <a:ext cx="2172390" cy="23083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2" name="Group 131"/>
          <p:cNvGrpSpPr/>
          <p:nvPr/>
        </p:nvGrpSpPr>
        <p:grpSpPr>
          <a:xfrm>
            <a:off x="838200" y="2040128"/>
            <a:ext cx="3087749" cy="474472"/>
            <a:chOff x="950851" y="1772904"/>
            <a:chExt cx="3087749" cy="474472"/>
          </a:xfrm>
        </p:grpSpPr>
        <p:grpSp>
          <p:nvGrpSpPr>
            <p:cNvPr id="133" name="Group 132"/>
            <p:cNvGrpSpPr/>
            <p:nvPr/>
          </p:nvGrpSpPr>
          <p:grpSpPr>
            <a:xfrm>
              <a:off x="950851" y="1772904"/>
              <a:ext cx="589669" cy="474472"/>
              <a:chOff x="457200" y="5427472"/>
              <a:chExt cx="589669" cy="474472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34" name="Group 133"/>
            <p:cNvGrpSpPr/>
            <p:nvPr/>
          </p:nvGrpSpPr>
          <p:grpSpPr>
            <a:xfrm>
              <a:off x="1579501" y="1772904"/>
              <a:ext cx="585539" cy="474472"/>
              <a:chOff x="1085850" y="5427472"/>
              <a:chExt cx="585539" cy="474472"/>
            </a:xfrm>
          </p:grpSpPr>
          <p:sp>
            <p:nvSpPr>
              <p:cNvPr id="150" name="Rectangle 149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2208151" y="1772904"/>
              <a:ext cx="581409" cy="474472"/>
              <a:chOff x="1714500" y="5427472"/>
              <a:chExt cx="581409" cy="474472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2836801" y="1772904"/>
              <a:ext cx="577279" cy="474472"/>
              <a:chOff x="2343150" y="5427472"/>
              <a:chExt cx="577279" cy="474472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3465451" y="1772904"/>
              <a:ext cx="573149" cy="474472"/>
              <a:chOff x="2971800" y="5427472"/>
              <a:chExt cx="573149" cy="474472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</p:grpSp>
      <p:grpSp>
        <p:nvGrpSpPr>
          <p:cNvPr id="154" name="Group 153"/>
          <p:cNvGrpSpPr/>
          <p:nvPr/>
        </p:nvGrpSpPr>
        <p:grpSpPr>
          <a:xfrm>
            <a:off x="5764230" y="1219200"/>
            <a:ext cx="2146301" cy="2146301"/>
            <a:chOff x="5867400" y="1371600"/>
            <a:chExt cx="2146301" cy="2146301"/>
          </a:xfrm>
          <a:effectLst>
            <a:outerShdw blurRad="127000" dist="63500" dir="2700000" algn="tl" rotWithShape="0">
              <a:prstClr val="black">
                <a:alpha val="50000"/>
              </a:prstClr>
            </a:outerShdw>
          </a:effectLst>
        </p:grpSpPr>
        <p:grpSp>
          <p:nvGrpSpPr>
            <p:cNvPr id="155" name="Group 154"/>
            <p:cNvGrpSpPr/>
            <p:nvPr/>
          </p:nvGrpSpPr>
          <p:grpSpPr>
            <a:xfrm>
              <a:off x="6248400" y="1750197"/>
              <a:ext cx="662637" cy="796050"/>
              <a:chOff x="5887449" y="4145282"/>
              <a:chExt cx="662637" cy="796050"/>
            </a:xfrm>
          </p:grpSpPr>
          <p:pic>
            <p:nvPicPr>
              <p:cNvPr id="184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7449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5" name="TextBox 184"/>
              <p:cNvSpPr txBox="1"/>
              <p:nvPr/>
            </p:nvSpPr>
            <p:spPr>
              <a:xfrm>
                <a:off x="6248400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1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975142" y="1750197"/>
              <a:ext cx="657559" cy="796050"/>
              <a:chOff x="6614191" y="4145282"/>
              <a:chExt cx="657559" cy="796050"/>
            </a:xfrm>
          </p:grpSpPr>
          <p:pic>
            <p:nvPicPr>
              <p:cNvPr id="182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14191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3" name="TextBox 182"/>
              <p:cNvSpPr txBox="1"/>
              <p:nvPr/>
            </p:nvSpPr>
            <p:spPr>
              <a:xfrm>
                <a:off x="6970064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92D050"/>
                    </a:solidFill>
                  </a:rPr>
                  <a:t>2</a:t>
                </a:r>
                <a:endParaRPr lang="en-US" dirty="0">
                  <a:solidFill>
                    <a:srgbClr val="92D050"/>
                  </a:solidFill>
                </a:endParaRP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6244244" y="2493251"/>
              <a:ext cx="652481" cy="796050"/>
              <a:chOff x="7340933" y="4145282"/>
              <a:chExt cx="652481" cy="796050"/>
            </a:xfrm>
          </p:grpSpPr>
          <p:pic>
            <p:nvPicPr>
              <p:cNvPr id="180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40933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1" name="TextBox 180"/>
              <p:cNvSpPr txBox="1"/>
              <p:nvPr/>
            </p:nvSpPr>
            <p:spPr>
              <a:xfrm>
                <a:off x="7691728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rPr>
                  <a:t>3</a:t>
                </a:r>
                <a:endParaRPr lang="en-US" dirty="0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6975142" y="2493251"/>
              <a:ext cx="647403" cy="796050"/>
              <a:chOff x="8067675" y="4145282"/>
              <a:chExt cx="647403" cy="796050"/>
            </a:xfrm>
          </p:grpSpPr>
          <p:pic>
            <p:nvPicPr>
              <p:cNvPr id="178" name="Picture 2" descr="Lincoln Memorial cent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11200"/>
                        </a14:imgEffect>
                        <a14:imgEffect>
                          <a14:saturation sat="3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67675" y="4145282"/>
                <a:ext cx="557937" cy="5546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9" name="TextBox 178"/>
              <p:cNvSpPr txBox="1"/>
              <p:nvPr/>
            </p:nvSpPr>
            <p:spPr>
              <a:xfrm>
                <a:off x="8413392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59" name="Group 158"/>
            <p:cNvGrpSpPr/>
            <p:nvPr/>
          </p:nvGrpSpPr>
          <p:grpSpPr>
            <a:xfrm>
              <a:off x="5867400" y="1371600"/>
              <a:ext cx="2146301" cy="2146301"/>
              <a:chOff x="6187213" y="3778483"/>
              <a:chExt cx="2146301" cy="2146301"/>
            </a:xfrm>
          </p:grpSpPr>
          <p:sp>
            <p:nvSpPr>
              <p:cNvPr id="160" name="Oval 159"/>
              <p:cNvSpPr/>
              <p:nvPr/>
            </p:nvSpPr>
            <p:spPr>
              <a:xfrm>
                <a:off x="6187213" y="3778483"/>
                <a:ext cx="2146301" cy="2146301"/>
              </a:xfrm>
              <a:prstGeom prst="ellipse">
                <a:avLst/>
              </a:prstGeom>
              <a:noFill/>
              <a:ln w="2540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7" name="Straight Connector 176"/>
              <p:cNvCxnSpPr>
                <a:stCxn id="160" idx="7"/>
              </p:cNvCxnSpPr>
              <p:nvPr/>
            </p:nvCxnSpPr>
            <p:spPr>
              <a:xfrm flipH="1">
                <a:off x="6520450" y="4092802"/>
                <a:ext cx="1498745" cy="1552150"/>
              </a:xfrm>
              <a:prstGeom prst="line">
                <a:avLst/>
              </a:prstGeom>
              <a:ln w="2540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3733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roup 199"/>
          <p:cNvGrpSpPr/>
          <p:nvPr/>
        </p:nvGrpSpPr>
        <p:grpSpPr>
          <a:xfrm>
            <a:off x="685798" y="1238250"/>
            <a:ext cx="685802" cy="4584204"/>
            <a:chOff x="5029198" y="1238250"/>
            <a:chExt cx="685802" cy="4584204"/>
          </a:xfrm>
        </p:grpSpPr>
        <p:grpSp>
          <p:nvGrpSpPr>
            <p:cNvPr id="201" name="Group 200"/>
            <p:cNvGrpSpPr/>
            <p:nvPr/>
          </p:nvGrpSpPr>
          <p:grpSpPr>
            <a:xfrm rot="16200000">
              <a:off x="3244759" y="3352213"/>
              <a:ext cx="4584204" cy="356278"/>
              <a:chOff x="1948548" y="3434337"/>
              <a:chExt cx="6556709" cy="356278"/>
            </a:xfrm>
          </p:grpSpPr>
          <p:grpSp>
            <p:nvGrpSpPr>
              <p:cNvPr id="213" name="Group 212"/>
              <p:cNvGrpSpPr/>
              <p:nvPr/>
            </p:nvGrpSpPr>
            <p:grpSpPr>
              <a:xfrm>
                <a:off x="1948548" y="3434337"/>
                <a:ext cx="6556709" cy="356278"/>
                <a:chOff x="5206051" y="5622733"/>
                <a:chExt cx="3723349" cy="627015"/>
              </a:xfrm>
            </p:grpSpPr>
            <p:cxnSp>
              <p:nvCxnSpPr>
                <p:cNvPr id="226" name="Straight Arrow Connector 225"/>
                <p:cNvCxnSpPr/>
                <p:nvPr/>
              </p:nvCxnSpPr>
              <p:spPr>
                <a:xfrm rot="5400000" flipH="1" flipV="1">
                  <a:off x="6891384" y="4249341"/>
                  <a:ext cx="2" cy="3370668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7" name="TextBox 226"/>
                <p:cNvSpPr txBox="1"/>
                <p:nvPr/>
              </p:nvSpPr>
              <p:spPr>
                <a:xfrm rot="5400000">
                  <a:off x="8484810" y="5805158"/>
                  <a:ext cx="627015" cy="2621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i="1" dirty="0" smtClean="0">
                      <a:solidFill>
                        <a:srgbClr val="FFC000"/>
                      </a:solidFill>
                    </a:rPr>
                    <a:t>#</a:t>
                  </a:r>
                  <a:endParaRPr lang="en-US" sz="2400" i="1" dirty="0">
                    <a:solidFill>
                      <a:srgbClr val="FFC000"/>
                    </a:solidFill>
                  </a:endParaRPr>
                </a:p>
              </p:txBody>
            </p:sp>
          </p:grpSp>
          <p:grpSp>
            <p:nvGrpSpPr>
              <p:cNvPr id="214" name="Group 213"/>
              <p:cNvGrpSpPr/>
              <p:nvPr/>
            </p:nvGrpSpPr>
            <p:grpSpPr>
              <a:xfrm>
                <a:off x="2212675" y="3537308"/>
                <a:ext cx="5386824" cy="152400"/>
                <a:chOff x="2212675" y="3537308"/>
                <a:chExt cx="5386824" cy="152400"/>
              </a:xfrm>
            </p:grpSpPr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/>
                <p:cNvCxnSpPr/>
                <p:nvPr/>
              </p:nvCxnSpPr>
              <p:spPr>
                <a:xfrm>
                  <a:off x="436740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/>
                <p:cNvCxnSpPr/>
                <p:nvPr/>
              </p:nvCxnSpPr>
              <p:spPr>
                <a:xfrm>
                  <a:off x="490608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>
                <a:xfrm>
                  <a:off x="598344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/>
                <p:cNvCxnSpPr/>
                <p:nvPr/>
              </p:nvCxnSpPr>
              <p:spPr>
                <a:xfrm>
                  <a:off x="652213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/>
                <p:cNvCxnSpPr/>
                <p:nvPr/>
              </p:nvCxnSpPr>
              <p:spPr>
                <a:xfrm>
                  <a:off x="544476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7060813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/>
                <p:cNvCxnSpPr/>
                <p:nvPr/>
              </p:nvCxnSpPr>
              <p:spPr>
                <a:xfrm>
                  <a:off x="759949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2" name="TextBox 201"/>
            <p:cNvSpPr txBox="1"/>
            <p:nvPr/>
          </p:nvSpPr>
          <p:spPr>
            <a:xfrm>
              <a:off x="5144614" y="3564760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5029198" y="3187088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5029198" y="2809416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5029198" y="2431744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029198" y="2054072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5029198" y="167640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+5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074082" y="3942432"/>
              <a:ext cx="37221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5074082" y="4320104"/>
              <a:ext cx="37221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5074082" y="4697776"/>
              <a:ext cx="37221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5074082" y="5075448"/>
              <a:ext cx="37221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074082" y="5453120"/>
              <a:ext cx="37221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-5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5" name="Up Arrow 14"/>
          <p:cNvSpPr/>
          <p:nvPr/>
        </p:nvSpPr>
        <p:spPr>
          <a:xfrm>
            <a:off x="1004890" y="2994082"/>
            <a:ext cx="380998" cy="767669"/>
          </a:xfrm>
          <a:prstGeom prst="upArrow">
            <a:avLst>
              <a:gd name="adj1" fmla="val 35951"/>
              <a:gd name="adj2" fmla="val 60537"/>
            </a:avLst>
          </a:prstGeom>
          <a:gradFill>
            <a:gsLst>
              <a:gs pos="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Infinity is not a number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47505" y="2265220"/>
                <a:ext cx="73726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is an instruction to </a:t>
                </a:r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“continue without bound or end.” 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505" y="2265220"/>
                <a:ext cx="7372695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3695010" y="76200"/>
            <a:ext cx="2172390" cy="2308324"/>
            <a:chOff x="2399610" y="2003440"/>
            <a:chExt cx="2172390" cy="23083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2399610" y="2003440"/>
                  <a:ext cx="2172390" cy="23083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40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14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9610" y="2003440"/>
                  <a:ext cx="2172390" cy="230832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2881312" y="3611046"/>
              <a:ext cx="1196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lemniscate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849581" y="3084960"/>
                <a:ext cx="6629400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describes an </a:t>
                </a:r>
                <a:r>
                  <a:rPr lang="en-US" i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ongoing</a:t>
                </a:r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 </a:t>
                </a:r>
                <a:r>
                  <a:rPr lang="en-US" i="1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process</a:t>
                </a:r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of moving along the number line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does </a:t>
                </a:r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not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identify any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single location </a:t>
                </a:r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on the number line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is </a:t>
                </a:r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not a number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(at least for this course)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581" y="3084960"/>
                <a:ext cx="6629400" cy="2031325"/>
              </a:xfrm>
              <a:prstGeom prst="rect">
                <a:avLst/>
              </a:prstGeom>
              <a:blipFill rotWithShape="1">
                <a:blip r:embed="rId5"/>
                <a:stretch>
                  <a:fillRect t="-1502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2" name="Group 241"/>
          <p:cNvGrpSpPr/>
          <p:nvPr/>
        </p:nvGrpSpPr>
        <p:grpSpPr>
          <a:xfrm>
            <a:off x="998823" y="5523775"/>
            <a:ext cx="572538" cy="597353"/>
            <a:chOff x="2438400" y="3865540"/>
            <a:chExt cx="572538" cy="597353"/>
          </a:xfrm>
        </p:grpSpPr>
        <p:sp>
          <p:nvSpPr>
            <p:cNvPr id="251" name="Oval 250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2" name="Straight Connector 251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604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repeatCount="4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00122 -0.59351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6" grpId="0"/>
      <p:bldP spid="1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Having distinct manipulatives and addressing locations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 rot="16200000">
            <a:off x="3246916" y="3352213"/>
            <a:ext cx="4584204" cy="356278"/>
            <a:chOff x="1948548" y="3434337"/>
            <a:chExt cx="6556709" cy="356278"/>
          </a:xfrm>
        </p:grpSpPr>
        <p:grpSp>
          <p:nvGrpSpPr>
            <p:cNvPr id="42" name="Group 41"/>
            <p:cNvGrpSpPr/>
            <p:nvPr/>
          </p:nvGrpSpPr>
          <p:grpSpPr>
            <a:xfrm>
              <a:off x="1948548" y="3434337"/>
              <a:ext cx="6556709" cy="356278"/>
              <a:chOff x="5206051" y="5622733"/>
              <a:chExt cx="3723349" cy="627015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rot="5400000" flipH="1" flipV="1">
                <a:off x="6891384" y="4249341"/>
                <a:ext cx="2" cy="3370668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 rot="5400000">
                <a:off x="8484810" y="5805158"/>
                <a:ext cx="627015" cy="262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C000"/>
                    </a:solidFill>
                  </a:rPr>
                  <a:t>#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2212675" y="3537308"/>
              <a:ext cx="5386824" cy="152400"/>
              <a:chOff x="2212675" y="3537308"/>
              <a:chExt cx="5386824" cy="152400"/>
            </a:xfrm>
          </p:grpSpPr>
          <p:cxnSp>
            <p:nvCxnSpPr>
              <p:cNvPr id="64" name="Straight Connector 63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4" name="TextBox 73"/>
          <p:cNvSpPr txBox="1"/>
          <p:nvPr/>
        </p:nvSpPr>
        <p:spPr>
          <a:xfrm>
            <a:off x="5562598" y="3564760"/>
            <a:ext cx="1267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Main street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326845" y="3187088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 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6845" y="2809416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 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326845" y="2431744"/>
            <a:ext cx="503664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N</a:t>
            </a:r>
            <a:endParaRPr lang="en-US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26845" y="2054072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 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926094" y="16764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 North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370127" y="3942432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 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370127" y="4320104"/>
            <a:ext cx="46038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S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370127" y="4697776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 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370127" y="5075448"/>
            <a:ext cx="46038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S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927698" y="545312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 South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144614" y="3564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029198" y="318708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029198" y="280941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029198" y="243174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029198" y="205407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029198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074082" y="394243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074082" y="4320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074082" y="469777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074082" y="507544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074082" y="545312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6906709" y="1642747"/>
            <a:ext cx="1585432" cy="4268282"/>
            <a:chOff x="1414465" y="1642747"/>
            <a:chExt cx="1585432" cy="4268282"/>
          </a:xfrm>
        </p:grpSpPr>
        <p:sp>
          <p:nvSpPr>
            <p:cNvPr id="112" name="Rectangle 111"/>
            <p:cNvSpPr/>
            <p:nvPr/>
          </p:nvSpPr>
          <p:spPr>
            <a:xfrm rot="16200000">
              <a:off x="1937862" y="2948209"/>
              <a:ext cx="538637" cy="158543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5000">
                  <a:srgbClr val="343434"/>
                </a:gs>
                <a:gs pos="23000">
                  <a:schemeClr val="bg1">
                    <a:lumMod val="75000"/>
                    <a:lumOff val="2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Connector 112"/>
            <p:cNvCxnSpPr>
              <a:endCxn id="112" idx="2"/>
            </p:cNvCxnSpPr>
            <p:nvPr/>
          </p:nvCxnSpPr>
          <p:spPr>
            <a:xfrm flipV="1">
              <a:off x="2068831" y="3740924"/>
              <a:ext cx="931066" cy="2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1414771" y="3737368"/>
              <a:ext cx="132254" cy="1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1530193" y="1642747"/>
              <a:ext cx="538637" cy="4268282"/>
              <a:chOff x="1529585" y="2681736"/>
              <a:chExt cx="538637" cy="219030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529585" y="2681736"/>
                <a:ext cx="538637" cy="2190304"/>
              </a:xfrm>
              <a:prstGeom prst="rect">
                <a:avLst/>
              </a:prstGeom>
              <a:gradFill flip="none" rotWithShape="1">
                <a:gsLst>
                  <a:gs pos="0">
                    <a:schemeClr val="bg1"/>
                  </a:gs>
                  <a:gs pos="74000">
                    <a:srgbClr val="343434"/>
                  </a:gs>
                  <a:gs pos="26000">
                    <a:schemeClr val="bg1">
                      <a:lumMod val="75000"/>
                      <a:lumOff val="2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/>
              <p:cNvCxnSpPr>
                <a:endCxn id="116" idx="3"/>
              </p:cNvCxnSpPr>
              <p:nvPr/>
            </p:nvCxnSpPr>
            <p:spPr>
              <a:xfrm flipH="1">
                <a:off x="1799441" y="2688600"/>
                <a:ext cx="70" cy="927901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>
                <a:stCxn id="116" idx="1"/>
                <a:endCxn id="4" idx="2"/>
              </p:cNvCxnSpPr>
              <p:nvPr/>
            </p:nvCxnSpPr>
            <p:spPr>
              <a:xfrm>
                <a:off x="1798833" y="3899331"/>
                <a:ext cx="71" cy="972709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6" name="Rectangle 115"/>
            <p:cNvSpPr/>
            <p:nvPr/>
          </p:nvSpPr>
          <p:spPr>
            <a:xfrm rot="16200000">
              <a:off x="1523863" y="3467274"/>
              <a:ext cx="551155" cy="545286"/>
            </a:xfrm>
            <a:prstGeom prst="rect">
              <a:avLst/>
            </a:prstGeom>
            <a:gradFill flip="none" rotWithShape="1">
              <a:gsLst>
                <a:gs pos="98000">
                  <a:schemeClr val="bg1"/>
                </a:gs>
                <a:gs pos="78000">
                  <a:srgbClr val="343434"/>
                </a:gs>
                <a:gs pos="0">
                  <a:schemeClr val="bg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Cross 35"/>
          <p:cNvSpPr/>
          <p:nvPr/>
        </p:nvSpPr>
        <p:spPr>
          <a:xfrm>
            <a:off x="7674844" y="2390776"/>
            <a:ext cx="381000" cy="386012"/>
          </a:xfrm>
          <a:prstGeom prst="plus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52000">
                <a:srgbClr val="C00000"/>
              </a:gs>
              <a:gs pos="100000">
                <a:srgbClr val="FF0000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668709" y="5010447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$</a:t>
            </a:r>
            <a:endParaRPr lang="en-US" sz="2400" b="1" dirty="0">
              <a:solidFill>
                <a:srgbClr val="FFFF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50" name="Group 249"/>
          <p:cNvGrpSpPr/>
          <p:nvPr/>
        </p:nvGrpSpPr>
        <p:grpSpPr>
          <a:xfrm>
            <a:off x="7686989" y="4193140"/>
            <a:ext cx="1218881" cy="646331"/>
            <a:chOff x="7686989" y="4193140"/>
            <a:chExt cx="1218881" cy="646331"/>
          </a:xfrm>
        </p:grpSpPr>
        <p:sp>
          <p:nvSpPr>
            <p:cNvPr id="38" name="5-Point Star 37"/>
            <p:cNvSpPr/>
            <p:nvPr/>
          </p:nvSpPr>
          <p:spPr>
            <a:xfrm>
              <a:off x="7686989" y="4311980"/>
              <a:ext cx="304800" cy="321282"/>
            </a:xfrm>
            <a:prstGeom prst="star5">
              <a:avLst>
                <a:gd name="adj" fmla="val 26151"/>
                <a:gd name="hf" fmla="val 105146"/>
                <a:gd name="vf" fmla="val 110557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10861" y="4193140"/>
              <a:ext cx="9950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C000"/>
                  </a:solidFill>
                </a:rPr>
                <a:t>You are here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4800599" y="849868"/>
            <a:ext cx="4648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Being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a location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11926" y="849868"/>
            <a:ext cx="337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Having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distinguishable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items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1022085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249" name="Group 248"/>
          <p:cNvGrpSpPr/>
          <p:nvPr/>
        </p:nvGrpSpPr>
        <p:grpSpPr>
          <a:xfrm>
            <a:off x="950851" y="1772904"/>
            <a:ext cx="589669" cy="474472"/>
            <a:chOff x="457200" y="5427472"/>
            <a:chExt cx="589669" cy="474472"/>
          </a:xfrm>
        </p:grpSpPr>
        <p:sp>
          <p:nvSpPr>
            <p:cNvPr id="182" name="Rectangle 181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1579501" y="1772904"/>
            <a:ext cx="585539" cy="474472"/>
            <a:chOff x="1085850" y="5427472"/>
            <a:chExt cx="585539" cy="474472"/>
          </a:xfrm>
        </p:grpSpPr>
        <p:sp>
          <p:nvSpPr>
            <p:cNvPr id="180" name="Rectangle 179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2208151" y="1772904"/>
            <a:ext cx="581409" cy="474472"/>
            <a:chOff x="1714500" y="5427472"/>
            <a:chExt cx="581409" cy="474472"/>
          </a:xfrm>
        </p:grpSpPr>
        <p:sp>
          <p:nvSpPr>
            <p:cNvPr id="181" name="Rectangle 180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2836801" y="1772904"/>
            <a:ext cx="577279" cy="474472"/>
            <a:chOff x="2343150" y="5427472"/>
            <a:chExt cx="577279" cy="474472"/>
          </a:xfrm>
        </p:grpSpPr>
        <p:sp>
          <p:nvSpPr>
            <p:cNvPr id="183" name="Rectangle 182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3465451" y="1772904"/>
            <a:ext cx="573149" cy="474472"/>
            <a:chOff x="2971800" y="5427472"/>
            <a:chExt cx="573149" cy="474472"/>
          </a:xfrm>
        </p:grpSpPr>
        <p:sp>
          <p:nvSpPr>
            <p:cNvPr id="179" name="Rectangle 178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265051" y="1653421"/>
            <a:ext cx="443061" cy="4171115"/>
            <a:chOff x="3544412" y="1653421"/>
            <a:chExt cx="443061" cy="4171115"/>
          </a:xfrm>
        </p:grpSpPr>
        <p:cxnSp>
          <p:nvCxnSpPr>
            <p:cNvPr id="255" name="Straight Arrow Connector 254"/>
            <p:cNvCxnSpPr/>
            <p:nvPr/>
          </p:nvCxnSpPr>
          <p:spPr>
            <a:xfrm flipH="1" flipV="1">
              <a:off x="3911181" y="1653421"/>
              <a:ext cx="1" cy="414998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7" name="Group 256"/>
            <p:cNvGrpSpPr/>
            <p:nvPr/>
          </p:nvGrpSpPr>
          <p:grpSpPr>
            <a:xfrm rot="16200000">
              <a:off x="2018108" y="3669435"/>
              <a:ext cx="3786330" cy="152400"/>
              <a:chOff x="4906085" y="3537308"/>
              <a:chExt cx="2693414" cy="152400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4" name="TextBox 263"/>
            <p:cNvSpPr txBox="1"/>
            <p:nvPr/>
          </p:nvSpPr>
          <p:spPr>
            <a:xfrm>
              <a:off x="3544412" y="54552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3544412" y="469944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3544412" y="39436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3544412" y="31879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3544412" y="243216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3544412" y="1676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950851" y="2514600"/>
            <a:ext cx="589669" cy="474472"/>
            <a:chOff x="457200" y="5427472"/>
            <a:chExt cx="589669" cy="474472"/>
          </a:xfrm>
        </p:grpSpPr>
        <p:sp>
          <p:nvSpPr>
            <p:cNvPr id="123" name="Rectangle 12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1579501" y="2514600"/>
            <a:ext cx="585539" cy="474472"/>
            <a:chOff x="1085850" y="5427472"/>
            <a:chExt cx="585539" cy="474472"/>
          </a:xfrm>
        </p:grpSpPr>
        <p:sp>
          <p:nvSpPr>
            <p:cNvPr id="126" name="Rectangle 12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208151" y="2514600"/>
            <a:ext cx="581409" cy="474472"/>
            <a:chOff x="1714500" y="5427472"/>
            <a:chExt cx="581409" cy="474472"/>
          </a:xfrm>
        </p:grpSpPr>
        <p:sp>
          <p:nvSpPr>
            <p:cNvPr id="129" name="Rectangle 12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836801" y="2514600"/>
            <a:ext cx="577279" cy="474472"/>
            <a:chOff x="2343150" y="5427472"/>
            <a:chExt cx="577279" cy="474472"/>
          </a:xfrm>
        </p:grpSpPr>
        <p:sp>
          <p:nvSpPr>
            <p:cNvPr id="132" name="Rectangle 13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950851" y="3276600"/>
            <a:ext cx="589669" cy="474472"/>
            <a:chOff x="457200" y="5427472"/>
            <a:chExt cx="589669" cy="474472"/>
          </a:xfrm>
        </p:grpSpPr>
        <p:sp>
          <p:nvSpPr>
            <p:cNvPr id="138" name="Rectangle 137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1579501" y="3276600"/>
            <a:ext cx="585539" cy="474472"/>
            <a:chOff x="1085850" y="5427472"/>
            <a:chExt cx="585539" cy="474472"/>
          </a:xfrm>
        </p:grpSpPr>
        <p:sp>
          <p:nvSpPr>
            <p:cNvPr id="141" name="Rectangle 140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2208151" y="3276600"/>
            <a:ext cx="581409" cy="474472"/>
            <a:chOff x="1714500" y="5427472"/>
            <a:chExt cx="581409" cy="474472"/>
          </a:xfrm>
        </p:grpSpPr>
        <p:sp>
          <p:nvSpPr>
            <p:cNvPr id="144" name="Rectangle 143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950851" y="4038600"/>
            <a:ext cx="589669" cy="474472"/>
            <a:chOff x="457200" y="5427472"/>
            <a:chExt cx="589669" cy="474472"/>
          </a:xfrm>
        </p:grpSpPr>
        <p:sp>
          <p:nvSpPr>
            <p:cNvPr id="155" name="Rectangle 154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1579501" y="4038600"/>
            <a:ext cx="585539" cy="474472"/>
            <a:chOff x="1085850" y="5427472"/>
            <a:chExt cx="585539" cy="474472"/>
          </a:xfrm>
        </p:grpSpPr>
        <p:sp>
          <p:nvSpPr>
            <p:cNvPr id="158" name="Rectangle 157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950851" y="4800600"/>
            <a:ext cx="589669" cy="474472"/>
            <a:chOff x="457200" y="5427472"/>
            <a:chExt cx="589669" cy="474472"/>
          </a:xfrm>
        </p:grpSpPr>
        <p:sp>
          <p:nvSpPr>
            <p:cNvPr id="170" name="Rectangle 169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254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4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1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3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95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15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35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5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1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600"/>
                            </p:stCondLst>
                            <p:childTnLst>
                              <p:par>
                                <p:cTn id="1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7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8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1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9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1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1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1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2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300"/>
                            </p:stCondLst>
                            <p:childTnLst>
                              <p:par>
                                <p:cTn id="1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1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4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4" grpId="1"/>
      <p:bldP spid="74" grpId="2"/>
      <p:bldP spid="75" grpId="0"/>
      <p:bldP spid="78" grpId="0"/>
      <p:bldP spid="80" grpId="0"/>
      <p:bldP spid="87" grpId="0"/>
      <p:bldP spid="88" grpId="0"/>
      <p:bldP spid="89" grpId="0"/>
      <p:bldP spid="90" grpId="0"/>
      <p:bldP spid="91" grpId="0"/>
      <p:bldP spid="92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36" grpId="0" animBg="1"/>
      <p:bldP spid="37" grpId="0"/>
      <p:bldP spid="151" grpId="0"/>
      <p:bldP spid="1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Accounts without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manipulatives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 rot="16200000">
            <a:off x="3268916" y="2655639"/>
            <a:ext cx="4555626" cy="1739901"/>
            <a:chOff x="5206051" y="4418778"/>
            <a:chExt cx="3700137" cy="3062058"/>
          </a:xfrm>
        </p:grpSpPr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6891384" y="4249341"/>
              <a:ext cx="2" cy="337066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 rot="5400000">
              <a:off x="7225171" y="5799819"/>
              <a:ext cx="3062058" cy="2999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C000"/>
                  </a:solidFill>
                </a:rPr>
                <a:t>Bank account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 rot="16200000">
            <a:off x="3646886" y="3669435"/>
            <a:ext cx="3786330" cy="152400"/>
            <a:chOff x="4906085" y="3537308"/>
            <a:chExt cx="2693414" cy="15240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/>
          <p:cNvSpPr txBox="1"/>
          <p:nvPr/>
        </p:nvSpPr>
        <p:spPr>
          <a:xfrm>
            <a:off x="5637273" y="5467352"/>
            <a:ext cx="1129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0¢, empty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144614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029198" y="469944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029198" y="394368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029198" y="318792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029198" y="243216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029198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637273" y="470916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637273" y="395097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637273" y="319278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637273" y="243459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5637273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5¢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413759" y="5506077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004427" y="1970640"/>
            <a:ext cx="914400" cy="1586614"/>
            <a:chOff x="6553200" y="2045732"/>
            <a:chExt cx="914400" cy="1586614"/>
          </a:xfrm>
        </p:grpSpPr>
        <p:sp>
          <p:nvSpPr>
            <p:cNvPr id="2" name="Down Arrow 1"/>
            <p:cNvSpPr/>
            <p:nvPr/>
          </p:nvSpPr>
          <p:spPr>
            <a:xfrm>
              <a:off x="6553200" y="2045732"/>
              <a:ext cx="914400" cy="1586614"/>
            </a:xfrm>
            <a:prstGeom prst="downArrow">
              <a:avLst/>
            </a:prstGeom>
            <a:gradFill flip="none" rotWithShape="1">
              <a:gsLst>
                <a:gs pos="0">
                  <a:srgbClr val="0087E6"/>
                </a:gs>
                <a:gs pos="100000">
                  <a:srgbClr val="005CBF"/>
                </a:gs>
              </a:gsLst>
              <a:lin ang="0" scaled="1"/>
              <a:tileRect/>
            </a:gradFill>
            <a:ln>
              <a:noFill/>
            </a:ln>
            <a:effectLst>
              <a:outerShdw blurRad="254000" dist="63500" dir="2700000" algn="ctr" rotWithShape="0">
                <a:schemeClr val="bg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744141" y="2895600"/>
              <a:ext cx="532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+1¢</a:t>
              </a:r>
              <a:endParaRPr lang="en-US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1" name="Oval 120"/>
          <p:cNvSpPr/>
          <p:nvPr/>
        </p:nvSpPr>
        <p:spPr>
          <a:xfrm>
            <a:off x="5417916" y="4767893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5417916" y="40386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5422073" y="3248653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5423263" y="25146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921499" y="3032896"/>
            <a:ext cx="662637" cy="796050"/>
            <a:chOff x="5887449" y="4145282"/>
            <a:chExt cx="662637" cy="796050"/>
          </a:xfrm>
        </p:grpSpPr>
        <p:pic>
          <p:nvPicPr>
            <p:cNvPr id="1026" name="Picture 2" descr="Lincoln Memorial cent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7449" y="4145282"/>
              <a:ext cx="557937" cy="554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1" name="TextBox 130"/>
            <p:cNvSpPr txBox="1"/>
            <p:nvPr/>
          </p:nvSpPr>
          <p:spPr>
            <a:xfrm>
              <a:off x="62484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648241" y="3032896"/>
            <a:ext cx="657559" cy="796050"/>
            <a:chOff x="6614191" y="4145282"/>
            <a:chExt cx="657559" cy="796050"/>
          </a:xfrm>
        </p:grpSpPr>
        <p:pic>
          <p:nvPicPr>
            <p:cNvPr id="128" name="Picture 2" descr="Lincoln Memorial cent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4191" y="4145282"/>
              <a:ext cx="557937" cy="554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2" name="TextBox 131"/>
            <p:cNvSpPr txBox="1"/>
            <p:nvPr/>
          </p:nvSpPr>
          <p:spPr>
            <a:xfrm>
              <a:off x="6970064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</a:rPr>
                <a:t>2</a:t>
              </a:r>
              <a:endParaRPr lang="en-US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17343" y="3775950"/>
            <a:ext cx="652481" cy="796050"/>
            <a:chOff x="7340933" y="4145282"/>
            <a:chExt cx="652481" cy="796050"/>
          </a:xfrm>
        </p:grpSpPr>
        <p:pic>
          <p:nvPicPr>
            <p:cNvPr id="129" name="Picture 2" descr="Lincoln Memorial cen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0933" y="4145282"/>
              <a:ext cx="557937" cy="554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" name="TextBox 132"/>
            <p:cNvSpPr txBox="1"/>
            <p:nvPr/>
          </p:nvSpPr>
          <p:spPr>
            <a:xfrm>
              <a:off x="7691728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accent6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648241" y="3775950"/>
            <a:ext cx="647403" cy="796050"/>
            <a:chOff x="8067675" y="4145282"/>
            <a:chExt cx="647403" cy="796050"/>
          </a:xfrm>
        </p:grpSpPr>
        <p:pic>
          <p:nvPicPr>
            <p:cNvPr id="130" name="Picture 2" descr="Lincoln Memorial cen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11200"/>
                      </a14:imgEffect>
                      <a14:imgEffect>
                        <a14:saturation sat="3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7675" y="4145282"/>
              <a:ext cx="557937" cy="554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4" name="TextBox 133"/>
            <p:cNvSpPr txBox="1"/>
            <p:nvPr/>
          </p:nvSpPr>
          <p:spPr>
            <a:xfrm>
              <a:off x="8413392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488247" y="2654299"/>
            <a:ext cx="2146301" cy="2146301"/>
            <a:chOff x="6187213" y="3778483"/>
            <a:chExt cx="2146301" cy="2146301"/>
          </a:xfrm>
          <a:effectLst>
            <a:outerShdw blurRad="127000" dist="635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16" name="Oval 15"/>
            <p:cNvSpPr/>
            <p:nvPr/>
          </p:nvSpPr>
          <p:spPr>
            <a:xfrm>
              <a:off x="6187213" y="3778483"/>
              <a:ext cx="2146301" cy="2146301"/>
            </a:xfrm>
            <a:prstGeom prst="ellipse">
              <a:avLst/>
            </a:prstGeom>
            <a:noFill/>
            <a:ln w="254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6" idx="7"/>
            </p:cNvCxnSpPr>
            <p:nvPr/>
          </p:nvCxnSpPr>
          <p:spPr>
            <a:xfrm flipH="1">
              <a:off x="6520450" y="4092802"/>
              <a:ext cx="1498745" cy="1552150"/>
            </a:xfrm>
            <a:prstGeom prst="line">
              <a:avLst/>
            </a:prstGeom>
            <a:ln w="2540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127" name="TextBox 126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91" name="TextBox 290"/>
          <p:cNvSpPr txBox="1"/>
          <p:nvPr/>
        </p:nvSpPr>
        <p:spPr>
          <a:xfrm>
            <a:off x="1022085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292" name="Group 291"/>
          <p:cNvGrpSpPr/>
          <p:nvPr/>
        </p:nvGrpSpPr>
        <p:grpSpPr>
          <a:xfrm>
            <a:off x="950851" y="1772904"/>
            <a:ext cx="589669" cy="474472"/>
            <a:chOff x="457200" y="5427472"/>
            <a:chExt cx="589669" cy="474472"/>
          </a:xfrm>
        </p:grpSpPr>
        <p:sp>
          <p:nvSpPr>
            <p:cNvPr id="293" name="Rectangle 29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1579501" y="1772904"/>
            <a:ext cx="585539" cy="474472"/>
            <a:chOff x="1085850" y="5427472"/>
            <a:chExt cx="585539" cy="474472"/>
          </a:xfrm>
        </p:grpSpPr>
        <p:sp>
          <p:nvSpPr>
            <p:cNvPr id="296" name="Rectangle 29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98" name="Group 297"/>
          <p:cNvGrpSpPr/>
          <p:nvPr/>
        </p:nvGrpSpPr>
        <p:grpSpPr>
          <a:xfrm>
            <a:off x="2208151" y="1772904"/>
            <a:ext cx="581409" cy="474472"/>
            <a:chOff x="1714500" y="5427472"/>
            <a:chExt cx="581409" cy="474472"/>
          </a:xfrm>
        </p:grpSpPr>
        <p:sp>
          <p:nvSpPr>
            <p:cNvPr id="299" name="Rectangle 29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1" name="Group 300"/>
          <p:cNvGrpSpPr/>
          <p:nvPr/>
        </p:nvGrpSpPr>
        <p:grpSpPr>
          <a:xfrm>
            <a:off x="2836801" y="1772904"/>
            <a:ext cx="577279" cy="474472"/>
            <a:chOff x="2343150" y="5427472"/>
            <a:chExt cx="577279" cy="474472"/>
          </a:xfrm>
        </p:grpSpPr>
        <p:sp>
          <p:nvSpPr>
            <p:cNvPr id="302" name="Rectangle 30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TextBox 30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04" name="Group 303"/>
          <p:cNvGrpSpPr/>
          <p:nvPr/>
        </p:nvGrpSpPr>
        <p:grpSpPr>
          <a:xfrm>
            <a:off x="3465451" y="1772904"/>
            <a:ext cx="573149" cy="474472"/>
            <a:chOff x="2971800" y="5427472"/>
            <a:chExt cx="573149" cy="474472"/>
          </a:xfrm>
        </p:grpSpPr>
        <p:sp>
          <p:nvSpPr>
            <p:cNvPr id="305" name="Rectangle 304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308" name="Straight Arrow Connector 307"/>
          <p:cNvCxnSpPr/>
          <p:nvPr/>
        </p:nvCxnSpPr>
        <p:spPr>
          <a:xfrm flipH="1" flipV="1">
            <a:off x="631820" y="1653421"/>
            <a:ext cx="1" cy="4149982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9" name="Group 308"/>
          <p:cNvGrpSpPr/>
          <p:nvPr/>
        </p:nvGrpSpPr>
        <p:grpSpPr>
          <a:xfrm rot="16200000">
            <a:off x="-1261253" y="3669435"/>
            <a:ext cx="3786330" cy="152400"/>
            <a:chOff x="4906085" y="3537308"/>
            <a:chExt cx="2693414" cy="152400"/>
          </a:xfrm>
        </p:grpSpPr>
        <p:cxnSp>
          <p:nvCxnSpPr>
            <p:cNvPr id="316" name="Straight Connector 315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0" name="TextBox 309"/>
          <p:cNvSpPr txBox="1"/>
          <p:nvPr/>
        </p:nvSpPr>
        <p:spPr>
          <a:xfrm>
            <a:off x="265051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1" name="TextBox 310"/>
          <p:cNvSpPr txBox="1"/>
          <p:nvPr/>
        </p:nvSpPr>
        <p:spPr>
          <a:xfrm>
            <a:off x="265051" y="46994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265051" y="39436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265051" y="31879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265051" y="2432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15" name="TextBox 314"/>
          <p:cNvSpPr txBox="1"/>
          <p:nvPr/>
        </p:nvSpPr>
        <p:spPr>
          <a:xfrm>
            <a:off x="265051" y="1676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322" name="Group 321"/>
          <p:cNvGrpSpPr/>
          <p:nvPr/>
        </p:nvGrpSpPr>
        <p:grpSpPr>
          <a:xfrm>
            <a:off x="950851" y="2514600"/>
            <a:ext cx="589669" cy="474472"/>
            <a:chOff x="457200" y="5427472"/>
            <a:chExt cx="589669" cy="474472"/>
          </a:xfrm>
        </p:grpSpPr>
        <p:sp>
          <p:nvSpPr>
            <p:cNvPr id="323" name="Rectangle 32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1579501" y="2514600"/>
            <a:ext cx="585539" cy="474472"/>
            <a:chOff x="1085850" y="5427472"/>
            <a:chExt cx="585539" cy="474472"/>
          </a:xfrm>
        </p:grpSpPr>
        <p:sp>
          <p:nvSpPr>
            <p:cNvPr id="326" name="Rectangle 32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TextBox 32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28" name="Group 327"/>
          <p:cNvGrpSpPr/>
          <p:nvPr/>
        </p:nvGrpSpPr>
        <p:grpSpPr>
          <a:xfrm>
            <a:off x="2208151" y="2514600"/>
            <a:ext cx="581409" cy="474472"/>
            <a:chOff x="1714500" y="5427472"/>
            <a:chExt cx="581409" cy="474472"/>
          </a:xfrm>
        </p:grpSpPr>
        <p:sp>
          <p:nvSpPr>
            <p:cNvPr id="329" name="Rectangle 32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TextBox 32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31" name="Group 330"/>
          <p:cNvGrpSpPr/>
          <p:nvPr/>
        </p:nvGrpSpPr>
        <p:grpSpPr>
          <a:xfrm>
            <a:off x="2836801" y="2514600"/>
            <a:ext cx="577279" cy="474472"/>
            <a:chOff x="2343150" y="5427472"/>
            <a:chExt cx="577279" cy="474472"/>
          </a:xfrm>
        </p:grpSpPr>
        <p:sp>
          <p:nvSpPr>
            <p:cNvPr id="332" name="Rectangle 33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34" name="Group 333"/>
          <p:cNvGrpSpPr/>
          <p:nvPr/>
        </p:nvGrpSpPr>
        <p:grpSpPr>
          <a:xfrm>
            <a:off x="950851" y="3276600"/>
            <a:ext cx="589669" cy="474472"/>
            <a:chOff x="457200" y="5427472"/>
            <a:chExt cx="589669" cy="474472"/>
          </a:xfrm>
        </p:grpSpPr>
        <p:sp>
          <p:nvSpPr>
            <p:cNvPr id="335" name="Rectangle 334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337" name="Group 336"/>
          <p:cNvGrpSpPr/>
          <p:nvPr/>
        </p:nvGrpSpPr>
        <p:grpSpPr>
          <a:xfrm>
            <a:off x="1579501" y="3276600"/>
            <a:ext cx="585539" cy="474472"/>
            <a:chOff x="1085850" y="5427472"/>
            <a:chExt cx="585539" cy="474472"/>
          </a:xfrm>
        </p:grpSpPr>
        <p:sp>
          <p:nvSpPr>
            <p:cNvPr id="338" name="Rectangle 337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40" name="Group 339"/>
          <p:cNvGrpSpPr/>
          <p:nvPr/>
        </p:nvGrpSpPr>
        <p:grpSpPr>
          <a:xfrm>
            <a:off x="2208151" y="3276600"/>
            <a:ext cx="581409" cy="474472"/>
            <a:chOff x="1714500" y="5427472"/>
            <a:chExt cx="581409" cy="474472"/>
          </a:xfrm>
        </p:grpSpPr>
        <p:sp>
          <p:nvSpPr>
            <p:cNvPr id="341" name="Rectangle 340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3" name="Group 342"/>
          <p:cNvGrpSpPr/>
          <p:nvPr/>
        </p:nvGrpSpPr>
        <p:grpSpPr>
          <a:xfrm>
            <a:off x="950851" y="4038600"/>
            <a:ext cx="589669" cy="474472"/>
            <a:chOff x="457200" y="5427472"/>
            <a:chExt cx="589669" cy="474472"/>
          </a:xfrm>
        </p:grpSpPr>
        <p:sp>
          <p:nvSpPr>
            <p:cNvPr id="344" name="Rectangle 343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346" name="Group 345"/>
          <p:cNvGrpSpPr/>
          <p:nvPr/>
        </p:nvGrpSpPr>
        <p:grpSpPr>
          <a:xfrm>
            <a:off x="1579501" y="4038600"/>
            <a:ext cx="585539" cy="474472"/>
            <a:chOff x="1085850" y="5427472"/>
            <a:chExt cx="585539" cy="474472"/>
          </a:xfrm>
        </p:grpSpPr>
        <p:sp>
          <p:nvSpPr>
            <p:cNvPr id="347" name="Rectangle 346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TextBox 347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950851" y="4800600"/>
            <a:ext cx="589669" cy="474472"/>
            <a:chOff x="457200" y="5427472"/>
            <a:chExt cx="589669" cy="474472"/>
          </a:xfrm>
        </p:grpSpPr>
        <p:sp>
          <p:nvSpPr>
            <p:cNvPr id="350" name="Rectangle 349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28288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"/>
                            </p:stCondLst>
                            <p:childTnLst>
                              <p:par>
                                <p:cTn id="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"/>
                            </p:stCondLst>
                            <p:childTnLst>
                              <p:par>
                                <p:cTn id="4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3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Box 112"/>
          <p:cNvSpPr txBox="1"/>
          <p:nvPr/>
        </p:nvSpPr>
        <p:spPr>
          <a:xfrm>
            <a:off x="5637273" y="5467352"/>
            <a:ext cx="1129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0¢, empty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637273" y="470916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637273" y="395097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5637273" y="319278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5637273" y="243459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4¢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637273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5¢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39000" y="1247777"/>
            <a:ext cx="2031112" cy="4588907"/>
            <a:chOff x="6900166" y="1247777"/>
            <a:chExt cx="2031112" cy="4588907"/>
          </a:xfrm>
        </p:grpSpPr>
        <p:grpSp>
          <p:nvGrpSpPr>
            <p:cNvPr id="201" name="Group 200"/>
            <p:cNvGrpSpPr/>
            <p:nvPr/>
          </p:nvGrpSpPr>
          <p:grpSpPr>
            <a:xfrm rot="16200000">
              <a:off x="5783515" y="2655639"/>
              <a:ext cx="4555626" cy="1739901"/>
              <a:chOff x="5206051" y="4418780"/>
              <a:chExt cx="3700137" cy="3062058"/>
            </a:xfrm>
          </p:grpSpPr>
          <p:cxnSp>
            <p:nvCxnSpPr>
              <p:cNvPr id="202" name="Straight Arrow Connector 201"/>
              <p:cNvCxnSpPr/>
              <p:nvPr/>
            </p:nvCxnSpPr>
            <p:spPr>
              <a:xfrm rot="5400000" flipH="1" flipV="1">
                <a:off x="6891384" y="4249341"/>
                <a:ext cx="2" cy="3370668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3" name="TextBox 202"/>
              <p:cNvSpPr txBox="1"/>
              <p:nvPr/>
            </p:nvSpPr>
            <p:spPr>
              <a:xfrm rot="5400000">
                <a:off x="7225171" y="5799821"/>
                <a:ext cx="3062058" cy="2999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C000"/>
                    </a:solidFill>
                  </a:rPr>
                  <a:t>Account B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07" name="Group 206"/>
            <p:cNvGrpSpPr/>
            <p:nvPr/>
          </p:nvGrpSpPr>
          <p:grpSpPr>
            <a:xfrm rot="16200000">
              <a:off x="6161486" y="3669435"/>
              <a:ext cx="3786330" cy="152400"/>
              <a:chOff x="4906085" y="3537308"/>
              <a:chExt cx="2693414" cy="152400"/>
            </a:xfrm>
          </p:grpSpPr>
          <p:cxnSp>
            <p:nvCxnSpPr>
              <p:cNvPr id="211" name="Straight Connector 210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1" name="TextBox 220"/>
            <p:cNvSpPr txBox="1"/>
            <p:nvPr/>
          </p:nvSpPr>
          <p:spPr>
            <a:xfrm>
              <a:off x="6900166" y="5467352"/>
              <a:ext cx="112941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0¢, empty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7572378" y="470916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7572378" y="395097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7572378" y="319278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7572378" y="243459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4¢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572378" y="1676400"/>
              <a:ext cx="4171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5¢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 rot="16200000">
            <a:off x="3268916" y="2655639"/>
            <a:ext cx="4555626" cy="1739901"/>
            <a:chOff x="5206051" y="4418778"/>
            <a:chExt cx="3700137" cy="3062058"/>
          </a:xfrm>
        </p:grpSpPr>
        <p:cxnSp>
          <p:nvCxnSpPr>
            <p:cNvPr id="191" name="Straight Arrow Connector 190"/>
            <p:cNvCxnSpPr/>
            <p:nvPr/>
          </p:nvCxnSpPr>
          <p:spPr>
            <a:xfrm rot="5400000" flipH="1" flipV="1">
              <a:off x="6891384" y="4249341"/>
              <a:ext cx="2" cy="337066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TextBox 191"/>
            <p:cNvSpPr txBox="1"/>
            <p:nvPr/>
          </p:nvSpPr>
          <p:spPr>
            <a:xfrm rot="5400000">
              <a:off x="7225171" y="5799819"/>
              <a:ext cx="3062058" cy="29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C000"/>
                  </a:solidFill>
                </a:rPr>
                <a:t>Account A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 rot="16200000">
            <a:off x="3646886" y="3669435"/>
            <a:ext cx="3786330" cy="152400"/>
            <a:chOff x="4906085" y="3537308"/>
            <a:chExt cx="2693414" cy="152400"/>
          </a:xfrm>
        </p:grpSpPr>
        <p:cxnSp>
          <p:nvCxnSpPr>
            <p:cNvPr id="137" name="Straight Connector 136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TextBox 143"/>
          <p:cNvSpPr txBox="1"/>
          <p:nvPr/>
        </p:nvSpPr>
        <p:spPr>
          <a:xfrm>
            <a:off x="5144614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5029198" y="469944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5029198" y="394368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5029198" y="318792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5029198" y="243216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+4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5029198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+5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Accounts without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manipulatives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incoln Memorial cent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9" y="2400119"/>
            <a:ext cx="557937" cy="55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2" descr="Lincoln Memorial c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863" y="3179144"/>
            <a:ext cx="557937" cy="55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5" name="Oval 134"/>
          <p:cNvSpPr/>
          <p:nvPr/>
        </p:nvSpPr>
        <p:spPr>
          <a:xfrm>
            <a:off x="8279513" y="32766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/>
          <p:cNvSpPr/>
          <p:nvPr/>
        </p:nvSpPr>
        <p:spPr>
          <a:xfrm>
            <a:off x="5423263" y="25146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114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116" name="TextBox 115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1022085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950851" y="1772904"/>
            <a:ext cx="589669" cy="474472"/>
            <a:chOff x="457200" y="5427472"/>
            <a:chExt cx="589669" cy="474472"/>
          </a:xfrm>
        </p:grpSpPr>
        <p:sp>
          <p:nvSpPr>
            <p:cNvPr id="208" name="Rectangle 207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579501" y="1772904"/>
            <a:ext cx="585539" cy="474472"/>
            <a:chOff x="1085850" y="5427472"/>
            <a:chExt cx="585539" cy="474472"/>
          </a:xfrm>
        </p:grpSpPr>
        <p:sp>
          <p:nvSpPr>
            <p:cNvPr id="205" name="Rectangle 204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208151" y="1772904"/>
            <a:ext cx="581409" cy="474472"/>
            <a:chOff x="1714500" y="5427472"/>
            <a:chExt cx="581409" cy="474472"/>
          </a:xfrm>
        </p:grpSpPr>
        <p:sp>
          <p:nvSpPr>
            <p:cNvPr id="200" name="Rectangle 199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2836801" y="1772904"/>
            <a:ext cx="577279" cy="474472"/>
            <a:chOff x="2343150" y="5427472"/>
            <a:chExt cx="577279" cy="474472"/>
          </a:xfrm>
        </p:grpSpPr>
        <p:sp>
          <p:nvSpPr>
            <p:cNvPr id="198" name="Rectangle 197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465451" y="1772904"/>
            <a:ext cx="573149" cy="474472"/>
            <a:chOff x="2971800" y="5427472"/>
            <a:chExt cx="573149" cy="474472"/>
          </a:xfrm>
        </p:grpSpPr>
        <p:sp>
          <p:nvSpPr>
            <p:cNvPr id="196" name="Rectangle 195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179" name="Straight Arrow Connector 178"/>
          <p:cNvCxnSpPr/>
          <p:nvPr/>
        </p:nvCxnSpPr>
        <p:spPr>
          <a:xfrm flipH="1" flipV="1">
            <a:off x="631820" y="1653421"/>
            <a:ext cx="1" cy="4149982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/>
          <p:cNvGrpSpPr/>
          <p:nvPr/>
        </p:nvGrpSpPr>
        <p:grpSpPr>
          <a:xfrm rot="16200000">
            <a:off x="-1261253" y="3669435"/>
            <a:ext cx="3786330" cy="152400"/>
            <a:chOff x="4906085" y="3537308"/>
            <a:chExt cx="2693414" cy="152400"/>
          </a:xfrm>
        </p:grpSpPr>
        <p:cxnSp>
          <p:nvCxnSpPr>
            <p:cNvPr id="187" name="Straight Connector 186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1" name="TextBox 180"/>
          <p:cNvSpPr txBox="1"/>
          <p:nvPr/>
        </p:nvSpPr>
        <p:spPr>
          <a:xfrm>
            <a:off x="265051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265051" y="46994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265051" y="39436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265051" y="31879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265051" y="2432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65051" y="1676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950851" y="2514600"/>
            <a:ext cx="589669" cy="474472"/>
            <a:chOff x="457200" y="5427472"/>
            <a:chExt cx="589669" cy="474472"/>
          </a:xfrm>
        </p:grpSpPr>
        <p:sp>
          <p:nvSpPr>
            <p:cNvPr id="167" name="Rectangle 166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579501" y="2514600"/>
            <a:ext cx="585539" cy="474472"/>
            <a:chOff x="1085850" y="5427472"/>
            <a:chExt cx="585539" cy="474472"/>
          </a:xfrm>
        </p:grpSpPr>
        <p:sp>
          <p:nvSpPr>
            <p:cNvPr id="165" name="Rectangle 164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208151" y="2514600"/>
            <a:ext cx="581409" cy="474472"/>
            <a:chOff x="1714500" y="5427472"/>
            <a:chExt cx="581409" cy="474472"/>
          </a:xfrm>
        </p:grpSpPr>
        <p:sp>
          <p:nvSpPr>
            <p:cNvPr id="163" name="Rectangle 162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836801" y="2514600"/>
            <a:ext cx="577279" cy="474472"/>
            <a:chOff x="2343150" y="5427472"/>
            <a:chExt cx="577279" cy="474472"/>
          </a:xfrm>
        </p:grpSpPr>
        <p:sp>
          <p:nvSpPr>
            <p:cNvPr id="161" name="Rectangle 160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950851" y="3276600"/>
            <a:ext cx="589669" cy="474472"/>
            <a:chOff x="457200" y="5427472"/>
            <a:chExt cx="589669" cy="474472"/>
          </a:xfrm>
        </p:grpSpPr>
        <p:sp>
          <p:nvSpPr>
            <p:cNvPr id="159" name="Rectangle 158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1579501" y="3276600"/>
            <a:ext cx="585539" cy="474472"/>
            <a:chOff x="1085850" y="5427472"/>
            <a:chExt cx="585539" cy="474472"/>
          </a:xfrm>
        </p:grpSpPr>
        <p:sp>
          <p:nvSpPr>
            <p:cNvPr id="157" name="Rectangle 156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208151" y="3276600"/>
            <a:ext cx="581409" cy="474472"/>
            <a:chOff x="1714500" y="5427472"/>
            <a:chExt cx="581409" cy="474472"/>
          </a:xfrm>
        </p:grpSpPr>
        <p:sp>
          <p:nvSpPr>
            <p:cNvPr id="155" name="Rectangle 154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950851" y="4038600"/>
            <a:ext cx="589669" cy="474472"/>
            <a:chOff x="457200" y="5427472"/>
            <a:chExt cx="589669" cy="474472"/>
          </a:xfrm>
        </p:grpSpPr>
        <p:sp>
          <p:nvSpPr>
            <p:cNvPr id="153" name="Rectangle 15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1579501" y="4038600"/>
            <a:ext cx="585539" cy="474472"/>
            <a:chOff x="1085850" y="5427472"/>
            <a:chExt cx="585539" cy="474472"/>
          </a:xfrm>
        </p:grpSpPr>
        <p:sp>
          <p:nvSpPr>
            <p:cNvPr id="149" name="Rectangle 148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950851" y="4800600"/>
            <a:ext cx="589669" cy="474472"/>
            <a:chOff x="457200" y="5427472"/>
            <a:chExt cx="589669" cy="474472"/>
          </a:xfrm>
        </p:grpSpPr>
        <p:sp>
          <p:nvSpPr>
            <p:cNvPr id="147" name="Rectangle 146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124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repeatCount="2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04757 -0.01412 C 0.05799 -0.01759 0.07101 -0.01527 0.08507 -0.01111 C 0.1 -0.00486 0.11216 0.00301 0.11893 0.01505 L 0.1533 0.06135 " pathEditMode="relative" rAng="990866" ptsTypes="FffFF"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101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repeatCount="2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5243 0.0169 C -0.06389 0.0213 -0.0783 0.01991 -0.09288 0.0132 C -0.1085 0.00695 -0.12014 -0.00486 -0.12725 -0.01759 L -0.16007 -0.07222 " pathEditMode="relative" rAng="1124091" ptsTypes="FffFF">
                                      <p:cBhvr>
                                        <p:cTn id="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46" y="-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696200" y="3798859"/>
            <a:ext cx="732228" cy="732228"/>
            <a:chOff x="4126984" y="5437289"/>
            <a:chExt cx="732228" cy="732228"/>
          </a:xfrm>
        </p:grpSpPr>
        <p:sp>
          <p:nvSpPr>
            <p:cNvPr id="174" name="Oval 173"/>
            <p:cNvSpPr/>
            <p:nvPr/>
          </p:nvSpPr>
          <p:spPr>
            <a:xfrm>
              <a:off x="4357125" y="5667430"/>
              <a:ext cx="271946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/>
            <p:nvPr/>
          </p:nvSpPr>
          <p:spPr>
            <a:xfrm>
              <a:off x="4126984" y="5437289"/>
              <a:ext cx="732228" cy="7322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756525" y="1247777"/>
            <a:ext cx="1739901" cy="4555626"/>
            <a:chOff x="7162804" y="1247777"/>
            <a:chExt cx="1739901" cy="4555626"/>
          </a:xfrm>
        </p:grpSpPr>
        <p:grpSp>
          <p:nvGrpSpPr>
            <p:cNvPr id="201" name="Group 200"/>
            <p:cNvGrpSpPr/>
            <p:nvPr/>
          </p:nvGrpSpPr>
          <p:grpSpPr>
            <a:xfrm rot="16200000">
              <a:off x="5754942" y="2655639"/>
              <a:ext cx="4555626" cy="1739901"/>
              <a:chOff x="5206051" y="4368490"/>
              <a:chExt cx="3700137" cy="3062058"/>
            </a:xfrm>
          </p:grpSpPr>
          <p:cxnSp>
            <p:nvCxnSpPr>
              <p:cNvPr id="202" name="Straight Arrow Connector 201"/>
              <p:cNvCxnSpPr/>
              <p:nvPr/>
            </p:nvCxnSpPr>
            <p:spPr>
              <a:xfrm rot="5400000" flipH="1" flipV="1">
                <a:off x="6891384" y="4249342"/>
                <a:ext cx="2" cy="3370668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3" name="TextBox 202"/>
              <p:cNvSpPr txBox="1"/>
              <p:nvPr/>
            </p:nvSpPr>
            <p:spPr>
              <a:xfrm rot="5400000">
                <a:off x="7225171" y="5749531"/>
                <a:ext cx="3062058" cy="2999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C000"/>
                    </a:solidFill>
                  </a:rPr>
                  <a:t>State B</a:t>
                </a:r>
                <a:endParaRPr lang="en-US" baseline="-25000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07" name="Group 206"/>
            <p:cNvGrpSpPr/>
            <p:nvPr/>
          </p:nvGrpSpPr>
          <p:grpSpPr>
            <a:xfrm rot="16200000">
              <a:off x="6161486" y="3669435"/>
              <a:ext cx="3786330" cy="152400"/>
              <a:chOff x="4906085" y="3537308"/>
              <a:chExt cx="2693414" cy="152400"/>
            </a:xfrm>
          </p:grpSpPr>
          <p:cxnSp>
            <p:nvCxnSpPr>
              <p:cNvPr id="211" name="Straight Connector 210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/>
          <p:cNvGrpSpPr/>
          <p:nvPr/>
        </p:nvGrpSpPr>
        <p:grpSpPr>
          <a:xfrm rot="16200000">
            <a:off x="3259392" y="2603250"/>
            <a:ext cx="4555625" cy="1844680"/>
            <a:chOff x="5206051" y="4309817"/>
            <a:chExt cx="3700136" cy="3246459"/>
          </a:xfrm>
        </p:grpSpPr>
        <p:cxnSp>
          <p:nvCxnSpPr>
            <p:cNvPr id="191" name="Straight Arrow Connector 190"/>
            <p:cNvCxnSpPr/>
            <p:nvPr/>
          </p:nvCxnSpPr>
          <p:spPr>
            <a:xfrm rot="5400000" flipH="1" flipV="1">
              <a:off x="6891384" y="4249341"/>
              <a:ext cx="2" cy="337066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TextBox 191"/>
            <p:cNvSpPr txBox="1"/>
            <p:nvPr/>
          </p:nvSpPr>
          <p:spPr>
            <a:xfrm rot="5400000">
              <a:off x="7132969" y="5783059"/>
              <a:ext cx="3246459" cy="29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C000"/>
                  </a:solidFill>
                </a:rPr>
                <a:t>Quantum state A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 rot="16200000">
            <a:off x="3646886" y="3669435"/>
            <a:ext cx="3786330" cy="152400"/>
            <a:chOff x="4906085" y="3537308"/>
            <a:chExt cx="2693414" cy="152400"/>
          </a:xfrm>
        </p:grpSpPr>
        <p:cxnSp>
          <p:nvCxnSpPr>
            <p:cNvPr id="137" name="Straight Connector 136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TextBox 143"/>
          <p:cNvSpPr txBox="1"/>
          <p:nvPr/>
        </p:nvSpPr>
        <p:spPr>
          <a:xfrm>
            <a:off x="5129215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Quantum states without individually distinguishable particles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8534400" y="4010653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/>
          <p:cNvSpPr/>
          <p:nvPr/>
        </p:nvSpPr>
        <p:spPr>
          <a:xfrm>
            <a:off x="5423263" y="3281989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8261290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684452" y="3019587"/>
            <a:ext cx="732228" cy="732228"/>
            <a:chOff x="3132964" y="5027947"/>
            <a:chExt cx="979353" cy="979353"/>
          </a:xfrm>
        </p:grpSpPr>
        <p:sp>
          <p:nvSpPr>
            <p:cNvPr id="9" name="Oval 8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8129" y="1685498"/>
            <a:ext cx="301686" cy="3392376"/>
            <a:chOff x="417451" y="1828800"/>
            <a:chExt cx="301686" cy="3392376"/>
          </a:xfrm>
        </p:grpSpPr>
        <p:sp>
          <p:nvSpPr>
            <p:cNvPr id="176" name="TextBox 175"/>
            <p:cNvSpPr txBox="1"/>
            <p:nvPr/>
          </p:nvSpPr>
          <p:spPr>
            <a:xfrm>
              <a:off x="417451" y="485184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17451" y="40960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17451" y="33403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417451" y="258456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17451" y="1828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8237474" y="1655872"/>
            <a:ext cx="301686" cy="3392376"/>
            <a:chOff x="417451" y="1828800"/>
            <a:chExt cx="301686" cy="3392376"/>
          </a:xfrm>
        </p:grpSpPr>
        <p:sp>
          <p:nvSpPr>
            <p:cNvPr id="182" name="TextBox 181"/>
            <p:cNvSpPr txBox="1"/>
            <p:nvPr/>
          </p:nvSpPr>
          <p:spPr>
            <a:xfrm>
              <a:off x="417451" y="485184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417451" y="40960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17451" y="33403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17451" y="258456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417451" y="1828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173" name="TextBox 172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9" name="TextBox 188"/>
          <p:cNvSpPr txBox="1"/>
          <p:nvPr/>
        </p:nvSpPr>
        <p:spPr>
          <a:xfrm>
            <a:off x="1022085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93" name="Group 192"/>
          <p:cNvGrpSpPr/>
          <p:nvPr/>
        </p:nvGrpSpPr>
        <p:grpSpPr>
          <a:xfrm>
            <a:off x="950851" y="1772904"/>
            <a:ext cx="589669" cy="474472"/>
            <a:chOff x="457200" y="5427472"/>
            <a:chExt cx="589669" cy="474472"/>
          </a:xfrm>
        </p:grpSpPr>
        <p:sp>
          <p:nvSpPr>
            <p:cNvPr id="278" name="Rectangle 277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1579501" y="1772904"/>
            <a:ext cx="585539" cy="474472"/>
            <a:chOff x="1085850" y="5427472"/>
            <a:chExt cx="585539" cy="474472"/>
          </a:xfrm>
        </p:grpSpPr>
        <p:sp>
          <p:nvSpPr>
            <p:cNvPr id="276" name="Rectangle 27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TextBox 27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2208151" y="1772904"/>
            <a:ext cx="581409" cy="474472"/>
            <a:chOff x="1714500" y="5427472"/>
            <a:chExt cx="581409" cy="474472"/>
          </a:xfrm>
        </p:grpSpPr>
        <p:sp>
          <p:nvSpPr>
            <p:cNvPr id="274" name="Rectangle 273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2836801" y="1772904"/>
            <a:ext cx="577279" cy="474472"/>
            <a:chOff x="2343150" y="5427472"/>
            <a:chExt cx="577279" cy="474472"/>
          </a:xfrm>
        </p:grpSpPr>
        <p:sp>
          <p:nvSpPr>
            <p:cNvPr id="272" name="Rectangle 27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3465451" y="1772904"/>
            <a:ext cx="573149" cy="474472"/>
            <a:chOff x="2971800" y="5427472"/>
            <a:chExt cx="573149" cy="474472"/>
          </a:xfrm>
        </p:grpSpPr>
        <p:sp>
          <p:nvSpPr>
            <p:cNvPr id="270" name="Rectangle 269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45" name="Straight Arrow Connector 244"/>
          <p:cNvCxnSpPr/>
          <p:nvPr/>
        </p:nvCxnSpPr>
        <p:spPr>
          <a:xfrm flipH="1" flipV="1">
            <a:off x="631820" y="1653421"/>
            <a:ext cx="1" cy="4149982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6" name="Group 245"/>
          <p:cNvGrpSpPr/>
          <p:nvPr/>
        </p:nvGrpSpPr>
        <p:grpSpPr>
          <a:xfrm rot="16200000">
            <a:off x="-1261253" y="3669435"/>
            <a:ext cx="3786330" cy="152400"/>
            <a:chOff x="4906085" y="3537308"/>
            <a:chExt cx="2693414" cy="152400"/>
          </a:xfrm>
        </p:grpSpPr>
        <p:cxnSp>
          <p:nvCxnSpPr>
            <p:cNvPr id="264" name="Straight Connector 263"/>
            <p:cNvCxnSpPr/>
            <p:nvPr/>
          </p:nvCxnSpPr>
          <p:spPr>
            <a:xfrm>
              <a:off x="4906085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>
              <a:off x="598344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>
              <a:off x="6522131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>
              <a:off x="5444767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>
              <a:off x="7060813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/>
            <p:nvPr/>
          </p:nvCxnSpPr>
          <p:spPr>
            <a:xfrm>
              <a:off x="7599499" y="353730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7" name="TextBox 246"/>
          <p:cNvSpPr txBox="1"/>
          <p:nvPr/>
        </p:nvSpPr>
        <p:spPr>
          <a:xfrm>
            <a:off x="265051" y="54552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265051" y="46994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265051" y="39436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65051" y="31879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265051" y="2432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265051" y="1676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99" name="Group 198"/>
          <p:cNvGrpSpPr/>
          <p:nvPr/>
        </p:nvGrpSpPr>
        <p:grpSpPr>
          <a:xfrm>
            <a:off x="950851" y="2514600"/>
            <a:ext cx="589669" cy="474472"/>
            <a:chOff x="457200" y="5427472"/>
            <a:chExt cx="589669" cy="474472"/>
          </a:xfrm>
        </p:grpSpPr>
        <p:sp>
          <p:nvSpPr>
            <p:cNvPr id="243" name="Rectangle 24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1579501" y="2514600"/>
            <a:ext cx="585539" cy="474472"/>
            <a:chOff x="1085850" y="5427472"/>
            <a:chExt cx="585539" cy="474472"/>
          </a:xfrm>
        </p:grpSpPr>
        <p:sp>
          <p:nvSpPr>
            <p:cNvPr id="241" name="Rectangle 240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2208151" y="2514600"/>
            <a:ext cx="581409" cy="474472"/>
            <a:chOff x="1714500" y="5427472"/>
            <a:chExt cx="581409" cy="474472"/>
          </a:xfrm>
        </p:grpSpPr>
        <p:sp>
          <p:nvSpPr>
            <p:cNvPr id="239" name="Rectangle 23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05" name="Group 204"/>
          <p:cNvGrpSpPr/>
          <p:nvPr/>
        </p:nvGrpSpPr>
        <p:grpSpPr>
          <a:xfrm>
            <a:off x="2836801" y="2514600"/>
            <a:ext cx="577279" cy="474472"/>
            <a:chOff x="2343150" y="5427472"/>
            <a:chExt cx="577279" cy="474472"/>
          </a:xfrm>
        </p:grpSpPr>
        <p:sp>
          <p:nvSpPr>
            <p:cNvPr id="237" name="Rectangle 236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950851" y="3276600"/>
            <a:ext cx="589669" cy="474472"/>
            <a:chOff x="457200" y="5427472"/>
            <a:chExt cx="589669" cy="474472"/>
          </a:xfrm>
        </p:grpSpPr>
        <p:sp>
          <p:nvSpPr>
            <p:cNvPr id="235" name="Rectangle 234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1579501" y="3276600"/>
            <a:ext cx="585539" cy="474472"/>
            <a:chOff x="1085850" y="5427472"/>
            <a:chExt cx="585539" cy="474472"/>
          </a:xfrm>
        </p:grpSpPr>
        <p:sp>
          <p:nvSpPr>
            <p:cNvPr id="233" name="Rectangle 232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208151" y="3276600"/>
            <a:ext cx="581409" cy="474472"/>
            <a:chOff x="1714500" y="5427472"/>
            <a:chExt cx="581409" cy="474472"/>
          </a:xfrm>
        </p:grpSpPr>
        <p:sp>
          <p:nvSpPr>
            <p:cNvPr id="231" name="Rectangle 230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950851" y="4038600"/>
            <a:ext cx="589669" cy="474472"/>
            <a:chOff x="457200" y="5427472"/>
            <a:chExt cx="589669" cy="474472"/>
          </a:xfrm>
        </p:grpSpPr>
        <p:sp>
          <p:nvSpPr>
            <p:cNvPr id="229" name="Rectangle 228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1579501" y="4038600"/>
            <a:ext cx="585539" cy="474472"/>
            <a:chOff x="1085850" y="5427472"/>
            <a:chExt cx="585539" cy="474472"/>
          </a:xfrm>
        </p:grpSpPr>
        <p:sp>
          <p:nvSpPr>
            <p:cNvPr id="221" name="Rectangle 220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950851" y="4800600"/>
            <a:ext cx="589669" cy="474472"/>
            <a:chOff x="457200" y="5427472"/>
            <a:chExt cx="589669" cy="474472"/>
          </a:xfrm>
        </p:grpSpPr>
        <p:sp>
          <p:nvSpPr>
            <p:cNvPr id="219" name="Rectangle 218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314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repeatCount="2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5608 -0.01366 C 0.06788 -0.01644 0.08524 -0.01644 0.10295 -0.01412 C 0.12344 -0.01158 0.13958 -0.00834 0.15052 -0.00162 L 0.20417 0.02523 " pathEditMode="relative" rAng="321229" ptsTypes="FffFF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95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repeatCount="2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-0.05208 0.00972 C -0.0632 0.0125 -0.07865 0.01203 -0.09531 0.00926 C -0.11424 0.00578 -0.12847 0.00046 -0.13854 -0.00579 L -0.18681 -0.03357 " pathEditMode="relative" rAng="461361" ptsTypes="FffFF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79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207" name="Group 206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211" name="Straight Connector 210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2" name="Straight Arrow Connector 201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246" name="Straight Arrow Connector 245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/>
          <p:cNvGrpSpPr/>
          <p:nvPr/>
        </p:nvGrpSpPr>
        <p:grpSpPr>
          <a:xfrm>
            <a:off x="1700879" y="4633154"/>
            <a:ext cx="589669" cy="474472"/>
            <a:chOff x="457200" y="5427472"/>
            <a:chExt cx="589669" cy="474472"/>
          </a:xfrm>
        </p:grpSpPr>
        <p:sp>
          <p:nvSpPr>
            <p:cNvPr id="113" name="Rectangle 112"/>
            <p:cNvSpPr/>
            <p:nvPr/>
          </p:nvSpPr>
          <p:spPr>
            <a:xfrm>
              <a:off x="457200" y="5427472"/>
              <a:ext cx="228599" cy="25274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B0F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4518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167436" y="5139114"/>
            <a:ext cx="585539" cy="474472"/>
            <a:chOff x="1085850" y="5427472"/>
            <a:chExt cx="585539" cy="474472"/>
          </a:xfrm>
        </p:grpSpPr>
        <p:sp>
          <p:nvSpPr>
            <p:cNvPr id="116" name="Rectangle 11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602132" y="4501058"/>
            <a:ext cx="581409" cy="474472"/>
            <a:chOff x="1714500" y="5427472"/>
            <a:chExt cx="581409" cy="474472"/>
          </a:xfrm>
        </p:grpSpPr>
        <p:sp>
          <p:nvSpPr>
            <p:cNvPr id="119" name="Rectangle 11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19274" y="5239072"/>
            <a:ext cx="577279" cy="474472"/>
            <a:chOff x="2343150" y="5427472"/>
            <a:chExt cx="577279" cy="474472"/>
          </a:xfrm>
        </p:grpSpPr>
        <p:sp>
          <p:nvSpPr>
            <p:cNvPr id="122" name="Rectangle 12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2610392" y="5064498"/>
            <a:ext cx="573149" cy="474472"/>
            <a:chOff x="2971800" y="5427472"/>
            <a:chExt cx="573149" cy="474472"/>
          </a:xfrm>
        </p:grpSpPr>
        <p:sp>
          <p:nvSpPr>
            <p:cNvPr id="125" name="Rectangle 124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8" name="Oval 287"/>
          <p:cNvSpPr/>
          <p:nvPr/>
        </p:nvSpPr>
        <p:spPr>
          <a:xfrm>
            <a:off x="7100432" y="5911162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val 288"/>
          <p:cNvSpPr/>
          <p:nvPr/>
        </p:nvSpPr>
        <p:spPr>
          <a:xfrm>
            <a:off x="8372196" y="59059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5768295" y="4196986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85" name="TextBox 84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551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"/>
                            </p:stCondLst>
                            <p:childTnLst>
                              <p:par>
                                <p:cTn id="3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5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 animBg="1"/>
      <p:bldP spid="289" grpId="0" animBg="1"/>
      <p:bldP spid="1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101" name="Group 100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175" name="Straight Connector 174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2" name="Straight Arrow Connector 101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127" name="Straight Arrow Connector 126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9" name="Oval 288"/>
          <p:cNvSpPr/>
          <p:nvPr/>
        </p:nvSpPr>
        <p:spPr>
          <a:xfrm>
            <a:off x="8372196" y="5905900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5768295" y="4196986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7105178" y="3712711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097632" y="4432011"/>
            <a:ext cx="1526843" cy="994174"/>
            <a:chOff x="7084569" y="4432011"/>
            <a:chExt cx="1526843" cy="994174"/>
          </a:xfrm>
        </p:grpSpPr>
        <p:sp>
          <p:nvSpPr>
            <p:cNvPr id="82" name="Oval 81"/>
            <p:cNvSpPr/>
            <p:nvPr/>
          </p:nvSpPr>
          <p:spPr>
            <a:xfrm>
              <a:off x="7084569" y="4432011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8354865" y="516963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7101900" y="4439149"/>
            <a:ext cx="1520404" cy="997940"/>
            <a:chOff x="7084569" y="3690618"/>
            <a:chExt cx="1520404" cy="997940"/>
          </a:xfrm>
        </p:grpSpPr>
        <p:sp>
          <p:nvSpPr>
            <p:cNvPr id="86" name="Oval 85"/>
            <p:cNvSpPr/>
            <p:nvPr/>
          </p:nvSpPr>
          <p:spPr>
            <a:xfrm>
              <a:off x="7084569" y="4432011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7097631" y="3712711"/>
            <a:ext cx="1523205" cy="2459137"/>
            <a:chOff x="7081768" y="3690618"/>
            <a:chExt cx="1523205" cy="2459137"/>
          </a:xfrm>
        </p:grpSpPr>
        <p:sp>
          <p:nvSpPr>
            <p:cNvPr id="89" name="Oval 88"/>
            <p:cNvSpPr/>
            <p:nvPr/>
          </p:nvSpPr>
          <p:spPr>
            <a:xfrm>
              <a:off x="7081768" y="589320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97" name="TextBox 96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19274" y="4501058"/>
            <a:ext cx="1564267" cy="1212486"/>
            <a:chOff x="1619274" y="4501058"/>
            <a:chExt cx="1564267" cy="1212486"/>
          </a:xfrm>
        </p:grpSpPr>
        <p:grpSp>
          <p:nvGrpSpPr>
            <p:cNvPr id="181" name="Group 180"/>
            <p:cNvGrpSpPr/>
            <p:nvPr/>
          </p:nvGrpSpPr>
          <p:grpSpPr>
            <a:xfrm>
              <a:off x="1700879" y="4633154"/>
              <a:ext cx="589669" cy="474472"/>
              <a:chOff x="457200" y="5427472"/>
              <a:chExt cx="589669" cy="474472"/>
            </a:xfrm>
          </p:grpSpPr>
          <p:sp>
            <p:nvSpPr>
              <p:cNvPr id="182" name="Rectangle 181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2167436" y="5139114"/>
              <a:ext cx="585539" cy="474472"/>
              <a:chOff x="1085850" y="5427472"/>
              <a:chExt cx="585539" cy="474472"/>
            </a:xfrm>
          </p:grpSpPr>
          <p:sp>
            <p:nvSpPr>
              <p:cNvPr id="185" name="Rectangle 184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>
              <a:off x="2602132" y="4501058"/>
              <a:ext cx="581409" cy="474472"/>
              <a:chOff x="1714500" y="5427472"/>
              <a:chExt cx="581409" cy="474472"/>
            </a:xfrm>
          </p:grpSpPr>
          <p:sp>
            <p:nvSpPr>
              <p:cNvPr id="188" name="Rectangle 187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90" name="Group 189"/>
            <p:cNvGrpSpPr/>
            <p:nvPr/>
          </p:nvGrpSpPr>
          <p:grpSpPr>
            <a:xfrm>
              <a:off x="1619274" y="5239072"/>
              <a:ext cx="577279" cy="474472"/>
              <a:chOff x="2343150" y="5427472"/>
              <a:chExt cx="577279" cy="474472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TextBox 193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2610392" y="5064498"/>
              <a:ext cx="573149" cy="474472"/>
              <a:chOff x="2971800" y="5427472"/>
              <a:chExt cx="573149" cy="474472"/>
            </a:xfrm>
          </p:grpSpPr>
          <p:sp>
            <p:nvSpPr>
              <p:cNvPr id="196" name="Rectangle 195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</p:grpSp>
      <p:sp>
        <p:nvSpPr>
          <p:cNvPr id="91" name="Oval 90"/>
          <p:cNvSpPr/>
          <p:nvPr/>
        </p:nvSpPr>
        <p:spPr>
          <a:xfrm>
            <a:off x="7100432" y="5911162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1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44444E-6 L 0.00035 0.1476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73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7042E-6 L 0.00069 -0.32261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1613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2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repeatCount="2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ntr" presetSubtype="26" repeatCount="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repeatCount="2000" fill="hold" grpId="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6" repeatCount="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5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repeatCount="2000" fill="hold" grpId="6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ntr" presetSubtype="26" repeatCount="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7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repeatCount="2000" fill="hold" grpId="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 animBg="1"/>
      <p:bldP spid="289" grpId="1" animBg="1"/>
      <p:bldP spid="289" grpId="2" animBg="1"/>
      <p:bldP spid="157" grpId="0" animBg="1"/>
      <p:bldP spid="157" grpId="1" animBg="1"/>
      <p:bldP spid="157" grpId="2" animBg="1"/>
      <p:bldP spid="157" grpId="3" animBg="1"/>
      <p:bldP spid="157" grpId="4" animBg="1"/>
      <p:bldP spid="157" grpId="5" animBg="1"/>
      <p:bldP spid="157" grpId="6" animBg="1"/>
      <p:bldP spid="157" grpId="7" animBg="1"/>
      <p:bldP spid="157" grpId="8" animBg="1"/>
      <p:bldP spid="81" grpId="0" animBg="1"/>
      <p:bldP spid="81" grpId="1" animBg="1"/>
      <p:bldP spid="91" grpId="0" animBg="1"/>
      <p:bldP spid="9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94" name="Group 93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168" name="Straight Connector 16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Arrow Connector 94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114"/>
          <p:cNvGrpSpPr/>
          <p:nvPr/>
        </p:nvGrpSpPr>
        <p:grpSpPr>
          <a:xfrm>
            <a:off x="2167436" y="5139114"/>
            <a:ext cx="585539" cy="474472"/>
            <a:chOff x="1085850" y="5427472"/>
            <a:chExt cx="585539" cy="474472"/>
          </a:xfrm>
        </p:grpSpPr>
        <p:sp>
          <p:nvSpPr>
            <p:cNvPr id="116" name="Rectangle 115"/>
            <p:cNvSpPr/>
            <p:nvPr/>
          </p:nvSpPr>
          <p:spPr>
            <a:xfrm>
              <a:off x="1085850" y="5427472"/>
              <a:ext cx="228599" cy="2527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00FFFF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36970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2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19274" y="5239072"/>
            <a:ext cx="577279" cy="474472"/>
            <a:chOff x="2343150" y="5427472"/>
            <a:chExt cx="577279" cy="474472"/>
          </a:xfrm>
        </p:grpSpPr>
        <p:sp>
          <p:nvSpPr>
            <p:cNvPr id="122" name="Rectangle 121"/>
            <p:cNvSpPr/>
            <p:nvPr/>
          </p:nvSpPr>
          <p:spPr>
            <a:xfrm>
              <a:off x="234315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C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61874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4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700879" y="4501058"/>
            <a:ext cx="1482662" cy="1037912"/>
            <a:chOff x="1700879" y="4501058"/>
            <a:chExt cx="1482662" cy="1037912"/>
          </a:xfrm>
        </p:grpSpPr>
        <p:grpSp>
          <p:nvGrpSpPr>
            <p:cNvPr id="112" name="Group 111"/>
            <p:cNvGrpSpPr/>
            <p:nvPr/>
          </p:nvGrpSpPr>
          <p:grpSpPr>
            <a:xfrm>
              <a:off x="1700879" y="4633154"/>
              <a:ext cx="589669" cy="474472"/>
              <a:chOff x="457200" y="5427472"/>
              <a:chExt cx="589669" cy="474472"/>
            </a:xfrm>
          </p:grpSpPr>
          <p:sp>
            <p:nvSpPr>
              <p:cNvPr id="113" name="Rectangle 112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2602132" y="4501058"/>
              <a:ext cx="581409" cy="474472"/>
              <a:chOff x="1714500" y="5427472"/>
              <a:chExt cx="581409" cy="474472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171450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FF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199422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24" name="Group 123"/>
            <p:cNvGrpSpPr/>
            <p:nvPr/>
          </p:nvGrpSpPr>
          <p:grpSpPr>
            <a:xfrm>
              <a:off x="2610392" y="5064498"/>
              <a:ext cx="573149" cy="474472"/>
              <a:chOff x="2971800" y="5427472"/>
              <a:chExt cx="573149" cy="474472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2971800" y="5427472"/>
                <a:ext cx="228599" cy="25274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chemeClr val="accent6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24326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/>
                    </a:solidFill>
                  </a:rPr>
                  <a:t>5</a:t>
                </a:r>
                <a:endParaRPr lang="en-US" dirty="0">
                  <a:solidFill>
                    <a:schemeClr val="accent6"/>
                  </a:solidFill>
                </a:endParaRPr>
              </a:p>
            </p:txBody>
          </p:sp>
        </p:grpSp>
      </p:grp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7097631" y="3712711"/>
            <a:ext cx="1523205" cy="2459137"/>
            <a:chOff x="7081768" y="3690618"/>
            <a:chExt cx="1523205" cy="2459137"/>
          </a:xfrm>
        </p:grpSpPr>
        <p:sp>
          <p:nvSpPr>
            <p:cNvPr id="89" name="Oval 88"/>
            <p:cNvSpPr/>
            <p:nvPr/>
          </p:nvSpPr>
          <p:spPr>
            <a:xfrm>
              <a:off x="7081768" y="589320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Oval 90"/>
          <p:cNvSpPr/>
          <p:nvPr/>
        </p:nvSpPr>
        <p:spPr>
          <a:xfrm>
            <a:off x="5768295" y="5215565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87" name="TextBox 86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850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-0.00034 -0.3652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Freeform 218"/>
          <p:cNvSpPr/>
          <p:nvPr/>
        </p:nvSpPr>
        <p:spPr>
          <a:xfrm>
            <a:off x="1524821" y="4447547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 192"/>
          <p:cNvSpPr/>
          <p:nvPr/>
        </p:nvSpPr>
        <p:spPr>
          <a:xfrm>
            <a:off x="2466976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5034" y="1905000"/>
            <a:ext cx="1789883" cy="1419853"/>
          </a:xfrm>
          <a:custGeom>
            <a:avLst/>
            <a:gdLst>
              <a:gd name="connsiteX0" fmla="*/ 0 w 1243012"/>
              <a:gd name="connsiteY0" fmla="*/ 0 h 985838"/>
              <a:gd name="connsiteX1" fmla="*/ 14287 w 1243012"/>
              <a:gd name="connsiteY1" fmla="*/ 985838 h 985838"/>
              <a:gd name="connsiteX2" fmla="*/ 1243012 w 1243012"/>
              <a:gd name="connsiteY2" fmla="*/ 971550 h 985838"/>
              <a:gd name="connsiteX3" fmla="*/ 1228725 w 1243012"/>
              <a:gd name="connsiteY3" fmla="*/ 14288 h 985838"/>
              <a:gd name="connsiteX0" fmla="*/ 0 w 1228725"/>
              <a:gd name="connsiteY0" fmla="*/ 0 h 985838"/>
              <a:gd name="connsiteX1" fmla="*/ 14287 w 1228725"/>
              <a:gd name="connsiteY1" fmla="*/ 985838 h 985838"/>
              <a:gd name="connsiteX2" fmla="*/ 1228421 w 1228725"/>
              <a:gd name="connsiteY2" fmla="*/ 981278 h 985838"/>
              <a:gd name="connsiteX3" fmla="*/ 1228725 w 1228725"/>
              <a:gd name="connsiteY3" fmla="*/ 14288 h 985838"/>
              <a:gd name="connsiteX0" fmla="*/ 0 w 1228725"/>
              <a:gd name="connsiteY0" fmla="*/ 0 h 995869"/>
              <a:gd name="connsiteX1" fmla="*/ 14287 w 1228725"/>
              <a:gd name="connsiteY1" fmla="*/ 985838 h 995869"/>
              <a:gd name="connsiteX2" fmla="*/ 1228421 w 1228725"/>
              <a:gd name="connsiteY2" fmla="*/ 995869 h 995869"/>
              <a:gd name="connsiteX3" fmla="*/ 1228725 w 1228725"/>
              <a:gd name="connsiteY3" fmla="*/ 14288 h 995869"/>
              <a:gd name="connsiteX0" fmla="*/ 0 w 1233286"/>
              <a:gd name="connsiteY0" fmla="*/ 0 h 986142"/>
              <a:gd name="connsiteX1" fmla="*/ 14287 w 1233286"/>
              <a:gd name="connsiteY1" fmla="*/ 985838 h 986142"/>
              <a:gd name="connsiteX2" fmla="*/ 1233285 w 1233286"/>
              <a:gd name="connsiteY2" fmla="*/ 986142 h 986142"/>
              <a:gd name="connsiteX3" fmla="*/ 1228725 w 1233286"/>
              <a:gd name="connsiteY3" fmla="*/ 14288 h 986142"/>
              <a:gd name="connsiteX0" fmla="*/ 304 w 1218999"/>
              <a:gd name="connsiteY0" fmla="*/ 14895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1 w 1223560"/>
              <a:gd name="connsiteY0" fmla="*/ 0 h 995870"/>
              <a:gd name="connsiteX1" fmla="*/ 4561 w 1223560"/>
              <a:gd name="connsiteY1" fmla="*/ 995566 h 995870"/>
              <a:gd name="connsiteX2" fmla="*/ 1223559 w 1223560"/>
              <a:gd name="connsiteY2" fmla="*/ 995870 h 995870"/>
              <a:gd name="connsiteX3" fmla="*/ 1218999 w 1223560"/>
              <a:gd name="connsiteY3" fmla="*/ 24016 h 995870"/>
              <a:gd name="connsiteX0" fmla="*/ 304 w 1218999"/>
              <a:gd name="connsiteY0" fmla="*/ 0 h 986142"/>
              <a:gd name="connsiteX1" fmla="*/ 0 w 1218999"/>
              <a:gd name="connsiteY1" fmla="*/ 985838 h 986142"/>
              <a:gd name="connsiteX2" fmla="*/ 1218998 w 1218999"/>
              <a:gd name="connsiteY2" fmla="*/ 986142 h 986142"/>
              <a:gd name="connsiteX3" fmla="*/ 1214438 w 1218999"/>
              <a:gd name="connsiteY3" fmla="*/ 14288 h 986142"/>
              <a:gd name="connsiteX0" fmla="*/ 304 w 1218999"/>
              <a:gd name="connsiteY0" fmla="*/ 5167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81278"/>
              <a:gd name="connsiteX1" fmla="*/ 0 w 1218999"/>
              <a:gd name="connsiteY1" fmla="*/ 980974 h 981278"/>
              <a:gd name="connsiteX2" fmla="*/ 1218998 w 1218999"/>
              <a:gd name="connsiteY2" fmla="*/ 981278 h 981278"/>
              <a:gd name="connsiteX3" fmla="*/ 1214438 w 1218999"/>
              <a:gd name="connsiteY3" fmla="*/ 9424 h 981278"/>
              <a:gd name="connsiteX0" fmla="*/ 304 w 1218999"/>
              <a:gd name="connsiteY0" fmla="*/ 10032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76413"/>
              <a:gd name="connsiteX1" fmla="*/ 0 w 1218999"/>
              <a:gd name="connsiteY1" fmla="*/ 976109 h 976413"/>
              <a:gd name="connsiteX2" fmla="*/ 1218998 w 1218999"/>
              <a:gd name="connsiteY2" fmla="*/ 976413 h 976413"/>
              <a:gd name="connsiteX3" fmla="*/ 1214438 w 1218999"/>
              <a:gd name="connsiteY3" fmla="*/ 4559 h 976413"/>
              <a:gd name="connsiteX0" fmla="*/ 304 w 1218999"/>
              <a:gd name="connsiteY0" fmla="*/ 5169 h 971854"/>
              <a:gd name="connsiteX1" fmla="*/ 0 w 1218999"/>
              <a:gd name="connsiteY1" fmla="*/ 971550 h 971854"/>
              <a:gd name="connsiteX2" fmla="*/ 1218998 w 1218999"/>
              <a:gd name="connsiteY2" fmla="*/ 971854 h 971854"/>
              <a:gd name="connsiteX3" fmla="*/ 1214438 w 1218999"/>
              <a:gd name="connsiteY3" fmla="*/ 0 h 971854"/>
              <a:gd name="connsiteX0" fmla="*/ 304 w 1218999"/>
              <a:gd name="connsiteY0" fmla="*/ 0 h 966685"/>
              <a:gd name="connsiteX1" fmla="*/ 0 w 1218999"/>
              <a:gd name="connsiteY1" fmla="*/ 966381 h 966685"/>
              <a:gd name="connsiteX2" fmla="*/ 1218998 w 1218999"/>
              <a:gd name="connsiteY2" fmla="*/ 966685 h 966685"/>
              <a:gd name="connsiteX3" fmla="*/ 1214438 w 1218999"/>
              <a:gd name="connsiteY3" fmla="*/ 19150 h 966685"/>
              <a:gd name="connsiteX0" fmla="*/ 304 w 1218999"/>
              <a:gd name="connsiteY0" fmla="*/ 305 h 966990"/>
              <a:gd name="connsiteX1" fmla="*/ 0 w 1218999"/>
              <a:gd name="connsiteY1" fmla="*/ 966686 h 966990"/>
              <a:gd name="connsiteX2" fmla="*/ 1218998 w 1218999"/>
              <a:gd name="connsiteY2" fmla="*/ 966990 h 966990"/>
              <a:gd name="connsiteX3" fmla="*/ 1214438 w 1218999"/>
              <a:gd name="connsiteY3" fmla="*/ 0 h 96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999" h="966990">
                <a:moveTo>
                  <a:pt x="304" y="305"/>
                </a:moveTo>
                <a:cubicBezTo>
                  <a:pt x="203" y="319190"/>
                  <a:pt x="101" y="647801"/>
                  <a:pt x="0" y="966686"/>
                </a:cubicBezTo>
                <a:lnTo>
                  <a:pt x="1218998" y="966990"/>
                </a:lnTo>
                <a:cubicBezTo>
                  <a:pt x="1219099" y="644660"/>
                  <a:pt x="1214337" y="322330"/>
                  <a:pt x="1214438" y="0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</a:gsLst>
            <a:lin ang="16200000" scaled="1"/>
            <a:tileRect/>
          </a:gradFill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Preview of Bose-Einstein statistics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19274" y="4633154"/>
            <a:ext cx="1133701" cy="1080390"/>
            <a:chOff x="1619274" y="4633154"/>
            <a:chExt cx="1133701" cy="1080390"/>
          </a:xfrm>
        </p:grpSpPr>
        <p:grpSp>
          <p:nvGrpSpPr>
            <p:cNvPr id="115" name="Group 114"/>
            <p:cNvGrpSpPr/>
            <p:nvPr/>
          </p:nvGrpSpPr>
          <p:grpSpPr>
            <a:xfrm>
              <a:off x="2167436" y="5139114"/>
              <a:ext cx="585539" cy="474472"/>
              <a:chOff x="1085850" y="5427472"/>
              <a:chExt cx="585539" cy="474472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1085850" y="5427472"/>
                <a:ext cx="228599" cy="25274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FFFF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136970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FF"/>
                    </a:solidFill>
                  </a:rPr>
                  <a:t>2</a:t>
                </a:r>
                <a:endParaRPr lang="en-US" dirty="0">
                  <a:solidFill>
                    <a:srgbClr val="00FFFF"/>
                  </a:solidFill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1619274" y="5239072"/>
              <a:ext cx="577279" cy="474472"/>
              <a:chOff x="2343150" y="5427472"/>
              <a:chExt cx="577279" cy="474472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2343150" y="5427472"/>
                <a:ext cx="228599" cy="2527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FFC00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261874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4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1700879" y="4633154"/>
              <a:ext cx="589669" cy="474472"/>
              <a:chOff x="457200" y="5427472"/>
              <a:chExt cx="589669" cy="474472"/>
            </a:xfrm>
          </p:grpSpPr>
          <p:sp>
            <p:nvSpPr>
              <p:cNvPr id="113" name="Rectangle 112"/>
              <p:cNvSpPr/>
              <p:nvPr/>
            </p:nvSpPr>
            <p:spPr>
              <a:xfrm>
                <a:off x="457200" y="5427472"/>
                <a:ext cx="228599" cy="25274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scene3d>
                <a:camera prst="isometricLeftDown"/>
                <a:lightRig rig="balanced" dir="t"/>
              </a:scene3d>
              <a:sp3d extrusionH="228600" prstMaterial="matte">
                <a:extrusionClr>
                  <a:srgbClr val="00B0F0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745183" y="553261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F0"/>
                    </a:solidFill>
                  </a:rPr>
                  <a:t>1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p:grpSp>
      </p:grpSp>
      <p:grpSp>
        <p:nvGrpSpPr>
          <p:cNvPr id="118" name="Group 117"/>
          <p:cNvGrpSpPr/>
          <p:nvPr/>
        </p:nvGrpSpPr>
        <p:grpSpPr>
          <a:xfrm>
            <a:off x="2602132" y="4501058"/>
            <a:ext cx="581409" cy="474472"/>
            <a:chOff x="1714500" y="5427472"/>
            <a:chExt cx="581409" cy="474472"/>
          </a:xfrm>
        </p:grpSpPr>
        <p:sp>
          <p:nvSpPr>
            <p:cNvPr id="119" name="Rectangle 118"/>
            <p:cNvSpPr/>
            <p:nvPr/>
          </p:nvSpPr>
          <p:spPr>
            <a:xfrm>
              <a:off x="1714500" y="5427472"/>
              <a:ext cx="228599" cy="25274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rgbClr val="FFFF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9422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2610392" y="5064498"/>
            <a:ext cx="573149" cy="474472"/>
            <a:chOff x="2971800" y="5427472"/>
            <a:chExt cx="573149" cy="474472"/>
          </a:xfrm>
        </p:grpSpPr>
        <p:sp>
          <p:nvSpPr>
            <p:cNvPr id="125" name="Rectangle 124"/>
            <p:cNvSpPr/>
            <p:nvPr/>
          </p:nvSpPr>
          <p:spPr>
            <a:xfrm>
              <a:off x="2971800" y="5427472"/>
              <a:ext cx="228599" cy="2527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LeftDown"/>
              <a:lightRig rig="balanced" dir="t"/>
            </a:scene3d>
            <a:sp3d extrusionH="228600" prstMaterial="matte"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243263" y="55326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5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 rot="16200000">
            <a:off x="3873121" y="6068041"/>
            <a:ext cx="1672279" cy="1143000"/>
            <a:chOff x="5845989" y="2895600"/>
            <a:chExt cx="1672279" cy="1143000"/>
          </a:xfrm>
        </p:grpSpPr>
        <p:sp>
          <p:nvSpPr>
            <p:cNvPr id="209" name="Freeform 208"/>
            <p:cNvSpPr/>
            <p:nvPr/>
          </p:nvSpPr>
          <p:spPr>
            <a:xfrm>
              <a:off x="5849033" y="2895600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5845989" y="3209928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845989" y="3520995"/>
              <a:ext cx="1669235" cy="517605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1181104" y="4888468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0</a:t>
            </a:r>
            <a:endParaRPr lang="en-US" i="1" baseline="-25000" dirty="0">
              <a:latin typeface="+mj-lt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5117" y="23963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r>
              <a:rPr lang="en-US" i="1" baseline="-25000" dirty="0" smtClean="0"/>
              <a:t>1</a:t>
            </a:r>
            <a:endParaRPr lang="en-US" i="1" baseline="-25000" dirty="0">
              <a:latin typeface="+mj-lt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711926" y="849868"/>
            <a:ext cx="8736874" cy="369332"/>
            <a:chOff x="711926" y="849868"/>
            <a:chExt cx="8736874" cy="369332"/>
          </a:xfrm>
        </p:grpSpPr>
        <p:sp>
          <p:nvSpPr>
            <p:cNvPr id="91" name="TextBox 90"/>
            <p:cNvSpPr txBox="1"/>
            <p:nvPr/>
          </p:nvSpPr>
          <p:spPr>
            <a:xfrm>
              <a:off x="4800599" y="849868"/>
              <a:ext cx="4648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Being </a:t>
              </a:r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 location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11926" y="849868"/>
              <a:ext cx="3377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Having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distinguishable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items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239092" y="1579420"/>
            <a:ext cx="3719172" cy="4662432"/>
            <a:chOff x="5239092" y="1579420"/>
            <a:chExt cx="3719172" cy="4662432"/>
          </a:xfrm>
        </p:grpSpPr>
        <p:grpSp>
          <p:nvGrpSpPr>
            <p:cNvPr id="94" name="Group 93"/>
            <p:cNvGrpSpPr/>
            <p:nvPr/>
          </p:nvGrpSpPr>
          <p:grpSpPr>
            <a:xfrm rot="16200000">
              <a:off x="6670203" y="4137416"/>
              <a:ext cx="3640407" cy="152400"/>
              <a:chOff x="4906085" y="3537308"/>
              <a:chExt cx="2693414" cy="152400"/>
            </a:xfrm>
          </p:grpSpPr>
          <p:cxnSp>
            <p:nvCxnSpPr>
              <p:cNvPr id="168" name="Straight Connector 16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Arrow Connector 94"/>
            <p:cNvCxnSpPr/>
            <p:nvPr/>
          </p:nvCxnSpPr>
          <p:spPr>
            <a:xfrm flipH="1" flipV="1">
              <a:off x="8493832" y="1960418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 flipV="1">
              <a:off x="7228238" y="1960420"/>
              <a:ext cx="1" cy="423165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>
              <a:off x="7230159" y="595762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>
              <a:off x="7230159" y="450146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>
              <a:off x="7230159" y="377338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>
              <a:off x="7230159" y="5229541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>
              <a:off x="7230159" y="3045300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>
              <a:off x="7230159" y="2317214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6796313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8080314" y="58725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 flipV="1">
              <a:off x="5890553" y="4098562"/>
              <a:ext cx="1" cy="2093519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6200000">
              <a:off x="5892474" y="594509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>
              <a:off x="5892474" y="525775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>
              <a:off x="5892474" y="491408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16200000">
              <a:off x="5892474" y="5601429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>
              <a:off x="5892474" y="4570418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16200000">
              <a:off x="5892474" y="4226745"/>
              <a:ext cx="0" cy="15240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5481638" y="58135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408384" y="547630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291365" y="513911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291365" y="480192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291365" y="446472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291365" y="412753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819972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702953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702953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6702953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702953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8082776" y="5117068"/>
              <a:ext cx="37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7965757" y="439887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7965757" y="368068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965757" y="2962486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965757" y="2244292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E</a:t>
              </a:r>
              <a:r>
                <a:rPr lang="en-US" i="1" baseline="-25000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i="1" baseline="-250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6696631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TOT,1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239092" y="3718882"/>
              <a:ext cx="11911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</a:t>
              </a:r>
              <a:r>
                <a:rPr lang="en-US" baseline="-25000" dirty="0" smtClean="0">
                  <a:solidFill>
                    <a:srgbClr val="FFC000"/>
                  </a:solidFill>
                </a:rPr>
                <a:t>0</a:t>
              </a:r>
              <a:endParaRPr lang="en-US" baseline="-25000" dirty="0">
                <a:solidFill>
                  <a:srgbClr val="FFC000"/>
                </a:solidFill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7958695" y="1579420"/>
              <a:ext cx="999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C000"/>
                  </a:solidFill>
                </a:rPr>
                <a:t>E</a:t>
              </a:r>
              <a:r>
                <a:rPr lang="en-US" i="1" baseline="-25000" dirty="0" smtClean="0">
                  <a:solidFill>
                    <a:srgbClr val="FFC000"/>
                  </a:solidFill>
                </a:rPr>
                <a:t>TOT,2</a:t>
              </a:r>
              <a:endParaRPr lang="en-US" i="1" baseline="-25000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7097631" y="3712711"/>
            <a:ext cx="1523205" cy="2459137"/>
            <a:chOff x="7081768" y="3690618"/>
            <a:chExt cx="1523205" cy="2459137"/>
          </a:xfrm>
        </p:grpSpPr>
        <p:sp>
          <p:nvSpPr>
            <p:cNvPr id="175" name="Oval 174"/>
            <p:cNvSpPr/>
            <p:nvPr/>
          </p:nvSpPr>
          <p:spPr>
            <a:xfrm>
              <a:off x="7081768" y="589320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>
              <a:off x="8348426" y="3690618"/>
              <a:ext cx="256547" cy="256547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Oval 176"/>
          <p:cNvSpPr/>
          <p:nvPr/>
        </p:nvSpPr>
        <p:spPr>
          <a:xfrm>
            <a:off x="5768295" y="5215565"/>
            <a:ext cx="256547" cy="256547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01927 -0.3766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-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10412</TotalTime>
  <Words>765</Words>
  <Application>Microsoft Office PowerPoint</Application>
  <PresentationFormat>On-screen Show (4:3)</PresentationFormat>
  <Paragraphs>527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89</cp:revision>
  <dcterms:created xsi:type="dcterms:W3CDTF">2011-01-09T06:10:58Z</dcterms:created>
  <dcterms:modified xsi:type="dcterms:W3CDTF">2014-08-25T13:51:33Z</dcterms:modified>
</cp:coreProperties>
</file>